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68" r:id="rId4"/>
  </p:sldMasterIdLst>
  <p:notesMasterIdLst>
    <p:notesMasterId r:id="rId37"/>
  </p:notesMasterIdLst>
  <p:handoutMasterIdLst>
    <p:handoutMasterId r:id="rId38"/>
  </p:handoutMasterIdLst>
  <p:sldIdLst>
    <p:sldId id="258" r:id="rId5"/>
    <p:sldId id="256" r:id="rId6"/>
    <p:sldId id="259" r:id="rId7"/>
    <p:sldId id="260" r:id="rId8"/>
    <p:sldId id="261" r:id="rId9"/>
    <p:sldId id="2147479704" r:id="rId10"/>
    <p:sldId id="272" r:id="rId11"/>
    <p:sldId id="262" r:id="rId12"/>
    <p:sldId id="285" r:id="rId13"/>
    <p:sldId id="263" r:id="rId14"/>
    <p:sldId id="284" r:id="rId15"/>
    <p:sldId id="271" r:id="rId16"/>
    <p:sldId id="275" r:id="rId17"/>
    <p:sldId id="278" r:id="rId18"/>
    <p:sldId id="274" r:id="rId19"/>
    <p:sldId id="273" r:id="rId20"/>
    <p:sldId id="265" r:id="rId21"/>
    <p:sldId id="279" r:id="rId22"/>
    <p:sldId id="280" r:id="rId23"/>
    <p:sldId id="266" r:id="rId24"/>
    <p:sldId id="267" r:id="rId25"/>
    <p:sldId id="281" r:id="rId26"/>
    <p:sldId id="282" r:id="rId27"/>
    <p:sldId id="268" r:id="rId28"/>
    <p:sldId id="269" r:id="rId29"/>
    <p:sldId id="270" r:id="rId30"/>
    <p:sldId id="283" r:id="rId31"/>
    <p:sldId id="2147483647" r:id="rId32"/>
    <p:sldId id="2134805434" r:id="rId33"/>
    <p:sldId id="264" r:id="rId34"/>
    <p:sldId id="277" r:id="rId35"/>
    <p:sldId id="276"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コースの概要" id="{12FEF065-B3A6-4543-940D-FBE533E61D6D}">
          <p14:sldIdLst>
            <p14:sldId id="258"/>
            <p14:sldId id="256"/>
          </p14:sldIdLst>
        </p14:section>
        <p14:section name="メイン セッション" id="{5596754D-FF73-4CAE-B8D4-DBC593DDF241}">
          <p14:sldIdLst>
            <p14:sldId id="259"/>
            <p14:sldId id="260"/>
            <p14:sldId id="261"/>
            <p14:sldId id="2147479704"/>
            <p14:sldId id="272"/>
            <p14:sldId id="262"/>
            <p14:sldId id="285"/>
            <p14:sldId id="263"/>
            <p14:sldId id="284"/>
            <p14:sldId id="271"/>
            <p14:sldId id="275"/>
            <p14:sldId id="278"/>
            <p14:sldId id="274"/>
            <p14:sldId id="273"/>
            <p14:sldId id="265"/>
            <p14:sldId id="279"/>
            <p14:sldId id="280"/>
            <p14:sldId id="266"/>
            <p14:sldId id="267"/>
            <p14:sldId id="281"/>
            <p14:sldId id="282"/>
            <p14:sldId id="268"/>
            <p14:sldId id="269"/>
            <p14:sldId id="270"/>
            <p14:sldId id="283"/>
            <p14:sldId id="2147483647"/>
            <p14:sldId id="2134805434"/>
            <p14:sldId id="264"/>
            <p14:sldId id="277"/>
            <p14:sldId id="276"/>
          </p14:sldIdLst>
        </p14:section>
        <p14:section name="結論" id="{80DCB41F-D5A1-425B-8073-1AED09A6F3FE}">
          <p14:sldIdLst/>
        </p14:section>
      </p14:sectionLst>
    </p:ext>
    <p:ext uri="{EFAFB233-063F-42B5-8137-9DF3F51BA10A}">
      <p15:sldGuideLst xmlns:p15="http://schemas.microsoft.com/office/powerpoint/2012/main">
        <p15:guide id="1" pos="4224" userDrawn="1">
          <p15:clr>
            <a:srgbClr val="A4A3A4"/>
          </p15:clr>
        </p15:guide>
        <p15:guide id="2" orient="horz" pos="2160">
          <p15:clr>
            <a:srgbClr val="A4A3A4"/>
          </p15:clr>
        </p15:guide>
        <p15:guide id="3" pos="584" userDrawn="1">
          <p15:clr>
            <a:srgbClr val="A4A3A4"/>
          </p15:clr>
        </p15:guide>
        <p15:guide id="5" pos="29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EDDF"/>
    <a:srgbClr val="FCEDE1"/>
    <a:srgbClr val="EDECEB"/>
    <a:srgbClr val="F4F3F5"/>
    <a:srgbClr val="E7E6E1"/>
    <a:srgbClr val="F0F0F0"/>
    <a:srgbClr val="743A1E"/>
    <a:srgbClr val="F7F6F7"/>
    <a:srgbClr val="275272"/>
    <a:srgbClr val="F1F0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AF92D-20DE-4365-A6B3-8F91894A9731}" v="3" dt="2025-02-14T21:31:5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544" autoAdjust="0"/>
    <p:restoredTop sz="94660"/>
  </p:normalViewPr>
  <p:slideViewPr>
    <p:cSldViewPr snapToGrid="0">
      <p:cViewPr>
        <p:scale>
          <a:sx n="100" d="100"/>
          <a:sy n="100" d="100"/>
        </p:scale>
        <p:origin x="2126" y="542"/>
      </p:cViewPr>
      <p:guideLst>
        <p:guide pos="4224"/>
        <p:guide orient="horz" pos="2160"/>
        <p:guide pos="584"/>
        <p:guide pos="29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688454-C025-467B-BC07-324D7250F171}" type="datetime8">
              <a:rPr lang="en-US" smtClean="0">
                <a:latin typeface="Segoe UI" pitchFamily="34" charset="0"/>
              </a:rPr>
              <a:t>3/13/2025 11:49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ECC9B7F-56AD-4C6E-9C09-59539C8F5498}" type="datetime8">
              <a:rPr lang="en-US" smtClean="0"/>
              <a:t>3/13/2025 11:49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67BBB6-3EE9-468B-880F-B9763807E13F}"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
        <p:nvSpPr>
          <p:cNvPr id="8" name="Footer Placeholder 7">
            <a:extLst>
              <a:ext uri="{FF2B5EF4-FFF2-40B4-BE49-F238E27FC236}">
                <a16:creationId xmlns:a16="http://schemas.microsoft.com/office/drawing/2014/main" id="{D346DCCE-FE69-0189-445A-E438221C153E}"/>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18713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99948CA5-7F2F-4370-8ABC-0E48D0595019}"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8" name="Footer Placeholder 7">
            <a:extLst>
              <a:ext uri="{FF2B5EF4-FFF2-40B4-BE49-F238E27FC236}">
                <a16:creationId xmlns:a16="http://schemas.microsoft.com/office/drawing/2014/main" id="{C49F1140-CF31-5F58-4F7C-F3FC9BD74C83}"/>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13348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sz="900"/>
              <a:t>この画像は、左側の単語を使用して Microsoft Designer を使用して Copilot で作成されました。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ja-JP" sz="900"/>
              <a:t>単語のスペルが間違っているのはなぜですか。</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ja-JP" sz="900"/>
              <a:t>Copilot からの回答:</a:t>
            </a:r>
          </a:p>
          <a:p>
            <a:pPr algn="l"/>
            <a:r>
              <a:rPr lang="ja-JP" b="0" i="0">
                <a:solidFill>
                  <a:srgbClr val="242424"/>
                </a:solidFill>
                <a:effectLst/>
                <a:latin typeface="Segoe UI" panose="020B0502040204020203" pitchFamily="34" charset="0"/>
              </a:rPr>
              <a:t>画像内のスペルが間違っている単語は、画像生成モデルの制限が原因である可能性があります。これらのモデルでは、特に複雑な画像や芸術的な画像を作成するときに、テキストを正確にレンダリングすることが困難な場合があります。</a:t>
            </a:r>
          </a:p>
          <a:p>
            <a:pPr algn="l"/>
            <a:endParaRPr lang="en-US" b="0" i="0">
              <a:solidFill>
                <a:srgbClr val="242424"/>
              </a:solidFill>
              <a:effectLst/>
              <a:latin typeface="Segoe UI" panose="020B0502040204020203" pitchFamily="34" charset="0"/>
            </a:endParaRPr>
          </a:p>
          <a:p>
            <a:pPr algn="l"/>
            <a:r>
              <a:rPr lang="ja-JP" b="0" i="0">
                <a:solidFill>
                  <a:srgbClr val="242424"/>
                </a:solidFill>
                <a:effectLst/>
                <a:latin typeface="Segoe UI" panose="020B0502040204020203" pitchFamily="34" charset="0"/>
              </a:rPr>
              <a:t>これを他の人に説明する必要がある場合は、画像生成の焦点は正確なテキストの正確さではなく、視覚的要素と主題的要素にあったと言ってください。主な目標は、才能あるデザイナーであるキャラクターの本質を捉え、魔法のような体験を生み出すことでした。調整やさらなるサポートが必要な場合は、お気軽にお知らせください。</a:t>
            </a:r>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2BC5C072-4801-425D-A948-E877DF0AEEDA}"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
        <p:nvSpPr>
          <p:cNvPr id="8" name="Footer Placeholder 7">
            <a:extLst>
              <a:ext uri="{FF2B5EF4-FFF2-40B4-BE49-F238E27FC236}">
                <a16:creationId xmlns:a16="http://schemas.microsoft.com/office/drawing/2014/main" id="{A88BB9A2-7269-2149-DC57-D5CF44994638}"/>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1744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b="0" i="0">
                <a:solidFill>
                  <a:srgbClr val="242424"/>
                </a:solidFill>
                <a:effectLst/>
                <a:latin typeface="Segoe UI" panose="020B0502040204020203" pitchFamily="34" charset="0"/>
              </a:rPr>
              <a:t> 「Mad Libs®」は、Penguin Group (USA) Inc. の登録商標です。これは、商標所有者の承認または提携を反映するものではなく、教育目的にのみ使用されます。 </a:t>
            </a:r>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E22E52AB-2232-448E-AE14-8D4F8CCE94CF}"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8" name="Footer Placeholder 7">
            <a:extLst>
              <a:ext uri="{FF2B5EF4-FFF2-40B4-BE49-F238E27FC236}">
                <a16:creationId xmlns:a16="http://schemas.microsoft.com/office/drawing/2014/main" id="{6F2BE37C-486E-8219-196C-CF1ACAA0F418}"/>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2129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DC6328BF-226A-46F6-AD7F-D7D2C321883E}"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8" name="Footer Placeholder 7">
            <a:extLst>
              <a:ext uri="{FF2B5EF4-FFF2-40B4-BE49-F238E27FC236}">
                <a16:creationId xmlns:a16="http://schemas.microsoft.com/office/drawing/2014/main" id="{4D2E6218-5FA0-2B9D-1A1A-C6ED3201D6FD}"/>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227244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02A9862-378B-491B-8D7F-A5E100612BAD}"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8" name="Footer Placeholder 7">
            <a:extLst>
              <a:ext uri="{FF2B5EF4-FFF2-40B4-BE49-F238E27FC236}">
                <a16:creationId xmlns:a16="http://schemas.microsoft.com/office/drawing/2014/main" id="{1545ABA6-4AF3-A207-CD32-D45972E0BB65}"/>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651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A17C3E-AEDD-4BD2-957E-32EDC4C87053}"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8" name="Footer Placeholder 7">
            <a:extLst>
              <a:ext uri="{FF2B5EF4-FFF2-40B4-BE49-F238E27FC236}">
                <a16:creationId xmlns:a16="http://schemas.microsoft.com/office/drawing/2014/main" id="{A32E0E5B-3027-8C40-3A43-58BF86643981}"/>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24837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57B4-DAC2-30ED-B900-9C3DF808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ECA-5E0F-12A2-84C2-CDB349CA5B1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7871A6E-4FA5-D56F-2149-A8B2FD17EEAC}"/>
              </a:ext>
            </a:extLst>
          </p:cNvPr>
          <p:cNvSpPr>
            <a:spLocks noGrp="1"/>
          </p:cNvSpPr>
          <p:nvPr>
            <p:ph type="body" sz="quarter" idx="3"/>
          </p:nvPr>
        </p:nvSpPr>
        <p:spPr/>
        <p:txBody>
          <a:bodyPr/>
          <a:lstStyle/>
          <a:p>
            <a:r>
              <a:rPr lang="ja-JP" i="1"/>
              <a:t>すべての学習者に結果を共有し、効果的だとわかったプロンプト手法について話し合うように促します。</a:t>
            </a:r>
          </a:p>
        </p:txBody>
      </p:sp>
      <p:sp>
        <p:nvSpPr>
          <p:cNvPr id="4" name="Slide Number Placeholder 3">
            <a:extLst>
              <a:ext uri="{FF2B5EF4-FFF2-40B4-BE49-F238E27FC236}">
                <a16:creationId xmlns:a16="http://schemas.microsoft.com/office/drawing/2014/main" id="{BAA66B29-321E-8BDA-AE19-C217B45CEB3A}"/>
              </a:ext>
            </a:extLst>
          </p:cNvPr>
          <p:cNvSpPr>
            <a:spLocks noGrp="1"/>
          </p:cNvSpPr>
          <p:nvPr>
            <p:ph type="sldNum" sz="quarter" idx="5"/>
          </p:nvPr>
        </p:nvSpPr>
        <p:spPr/>
      </p:sp>
      <p:sp>
        <p:nvSpPr>
          <p:cNvPr id="5" name="Footer Placeholder 4">
            <a:extLst>
              <a:ext uri="{FF2B5EF4-FFF2-40B4-BE49-F238E27FC236}">
                <a16:creationId xmlns:a16="http://schemas.microsoft.com/office/drawing/2014/main" id="{07A520A6-9CA3-DBE0-F9CB-4E87A202C07E}"/>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328044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ja-JP" b="0" i="1">
                <a:solidFill>
                  <a:srgbClr val="161616"/>
                </a:solidFill>
                <a:effectLst/>
                <a:highlight>
                  <a:srgbClr val="FFFFFF"/>
                </a:highlight>
                <a:latin typeface="Segoe UI" panose="020B0502040204020203" pitchFamily="34" charset="0"/>
              </a:rPr>
              <a:t>学習者に各質問を検討する時間を数分間与えてください。次に、スライド構築アニメーションを使用して正解を明らかにしてください</a:t>
            </a:r>
          </a:p>
          <a:p>
            <a:pPr algn="l"/>
            <a:endParaRPr lang="en-GB" b="0" i="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177CD65-41C2-4EA8-879E-11EBCA8A5396}" type="datetime8">
              <a:rPr lang="en-US" smtClean="0"/>
              <a:t>3/13/2025 11:49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
        <p:nvSpPr>
          <p:cNvPr id="8" name="Footer Placeholder 7">
            <a:extLst>
              <a:ext uri="{FF2B5EF4-FFF2-40B4-BE49-F238E27FC236}">
                <a16:creationId xmlns:a16="http://schemas.microsoft.com/office/drawing/2014/main" id="{AA758026-F907-0F2A-096D-02CB24A44AB3}"/>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127817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08F9CF70-F1B7-40BF-A2CD-14E753EA6C88}"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8" name="Footer Placeholder 7">
            <a:extLst>
              <a:ext uri="{FF2B5EF4-FFF2-40B4-BE49-F238E27FC236}">
                <a16:creationId xmlns:a16="http://schemas.microsoft.com/office/drawing/2014/main" id="{732F946D-DCFC-0868-3FD1-38962D90F9AD}"/>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23550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8799BA5-18CF-4BD0-A1A1-A6CA79D7ACB4}"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8" name="Footer Placeholder 7">
            <a:extLst>
              <a:ext uri="{FF2B5EF4-FFF2-40B4-BE49-F238E27FC236}">
                <a16:creationId xmlns:a16="http://schemas.microsoft.com/office/drawing/2014/main" id="{F2F16012-5AEF-1B73-7192-0D4239EF73D2}"/>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40620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EF98293-FA0C-4065-A7D8-2ED874BE9910}"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8" name="Footer Placeholder 7">
            <a:extLst>
              <a:ext uri="{FF2B5EF4-FFF2-40B4-BE49-F238E27FC236}">
                <a16:creationId xmlns:a16="http://schemas.microsoft.com/office/drawing/2014/main" id="{16F704B8-E545-8B05-5992-8E8AF68930C0}"/>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25108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CC59DB1-4292-494F-B4DE-5DBB22FA12F6}"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8" name="Footer Placeholder 7">
            <a:extLst>
              <a:ext uri="{FF2B5EF4-FFF2-40B4-BE49-F238E27FC236}">
                <a16:creationId xmlns:a16="http://schemas.microsoft.com/office/drawing/2014/main" id="{F2C20375-68C2-6384-9227-A85D8C945353}"/>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17301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B2E9658F-668D-484A-AFF1-1DFD3ED278CB}"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8" name="Footer Placeholder 7">
            <a:extLst>
              <a:ext uri="{FF2B5EF4-FFF2-40B4-BE49-F238E27FC236}">
                <a16:creationId xmlns:a16="http://schemas.microsoft.com/office/drawing/2014/main" id="{E7522D10-B368-FF01-4B72-3C68F333846B}"/>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195264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83C29D9-C969-444B-9E68-96704D65543A}"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
        <p:nvSpPr>
          <p:cNvPr id="8" name="Footer Placeholder 7">
            <a:extLst>
              <a:ext uri="{FF2B5EF4-FFF2-40B4-BE49-F238E27FC236}">
                <a16:creationId xmlns:a16="http://schemas.microsoft.com/office/drawing/2014/main" id="{AC44595F-3317-DC91-227C-9EAA73049127}"/>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33591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C9BC4C1-68B6-48F7-8DC1-0BCCCCFFC15D}"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
        <p:nvSpPr>
          <p:cNvPr id="8" name="Footer Placeholder 7">
            <a:extLst>
              <a:ext uri="{FF2B5EF4-FFF2-40B4-BE49-F238E27FC236}">
                <a16:creationId xmlns:a16="http://schemas.microsoft.com/office/drawing/2014/main" id="{680375E1-F66E-4831-42FA-97BD1F1B08F4}"/>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13295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1A9F1CEC-012C-45B3-976D-92CF74006199}"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
        <p:nvSpPr>
          <p:cNvPr id="8" name="Footer Placeholder 7">
            <a:extLst>
              <a:ext uri="{FF2B5EF4-FFF2-40B4-BE49-F238E27FC236}">
                <a16:creationId xmlns:a16="http://schemas.microsoft.com/office/drawing/2014/main" id="{67C8E9EC-D11E-A01F-781D-57F3A5ADEBA9}"/>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181992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4E78D18-8F9A-41A0-B663-80C2F72EB9C1}" type="datetime8">
              <a:rPr lang="en-US" smtClean="0"/>
              <a:t>3/13/2025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
        <p:nvSpPr>
          <p:cNvPr id="8" name="Footer Placeholder 7">
            <a:extLst>
              <a:ext uri="{FF2B5EF4-FFF2-40B4-BE49-F238E27FC236}">
                <a16:creationId xmlns:a16="http://schemas.microsoft.com/office/drawing/2014/main" id="{BC51279A-521A-ECF2-703C-37023F693BA4}"/>
              </a:ext>
            </a:extLst>
          </p:cNvPr>
          <p:cNvSpPr>
            <a:spLocks noGrp="1"/>
          </p:cNvSpPr>
          <p:nvPr>
            <p:ph type="ftr" sz="quarter" idx="4"/>
          </p:nvPr>
        </p:nvSpPr>
        <p:spPr/>
        <p:txBody>
          <a:bodyPr/>
          <a:lstStyle/>
          <a:p>
            <a:pPr defTabSz="914099" eaLnBrk="0" hangingPunct="0"/>
            <a:r>
              <a:rPr lang="ja-JP"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Corporation.All rights reserved.</a:t>
            </a:r>
          </a:p>
        </p:txBody>
      </p:sp>
    </p:spTree>
    <p:extLst>
      <p:ext uri="{BB962C8B-B14F-4D97-AF65-F5344CB8AC3E}">
        <p14:creationId xmlns:p14="http://schemas.microsoft.com/office/powerpoint/2010/main" val="2244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54274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36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918721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0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928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749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894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4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5828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84837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76160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060055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4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0623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2514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832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94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29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a:t>Click to edit title style</a:t>
            </a:r>
          </a:p>
        </p:txBody>
      </p:sp>
    </p:spTree>
    <p:extLst>
      <p:ext uri="{BB962C8B-B14F-4D97-AF65-F5344CB8AC3E}">
        <p14:creationId xmlns:p14="http://schemas.microsoft.com/office/powerpoint/2010/main" val="728718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02886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5550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53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4253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9206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9912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890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499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139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6084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932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5245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792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53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677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67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29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762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798582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848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106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41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5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606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8192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5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54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8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083780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73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968369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037336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291871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2851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1589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80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71570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1751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11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752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316936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00967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3023196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36881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4020007"/>
            <a:ext cx="11025188" cy="43088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996254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6705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554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473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0226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0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987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51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116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38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9566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4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4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48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904753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92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770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90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2511163"/>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 id="2147485101" r:id="rId33"/>
    <p:sldLayoutId id="2147485102" r:id="rId34"/>
    <p:sldLayoutId id="2147485103" r:id="rId35"/>
    <p:sldLayoutId id="2147485104" r:id="rId36"/>
    <p:sldLayoutId id="2147485105" r:id="rId37"/>
    <p:sldLayoutId id="2147485106" r:id="rId38"/>
    <p:sldLayoutId id="2147485107" r:id="rId39"/>
    <p:sldLayoutId id="2147485108" r:id="rId40"/>
    <p:sldLayoutId id="2147485109" r:id="rId41"/>
    <p:sldLayoutId id="2147485110" r:id="rId42"/>
    <p:sldLayoutId id="2147485111" r:id="rId43"/>
    <p:sldLayoutId id="2147485112" r:id="rId44"/>
    <p:sldLayoutId id="2147485113" r:id="rId45"/>
    <p:sldLayoutId id="2147485114" r:id="rId46"/>
    <p:sldLayoutId id="2147485115" r:id="rId47"/>
    <p:sldLayoutId id="2147485116" r:id="rId48"/>
    <p:sldLayoutId id="2147485117" r:id="rId49"/>
    <p:sldLayoutId id="2147485118" r:id="rId50"/>
    <p:sldLayoutId id="2147485119" r:id="rId51"/>
    <p:sldLayoutId id="2147485120" r:id="rId52"/>
    <p:sldLayoutId id="2147485121" r:id="rId53"/>
    <p:sldLayoutId id="2147485122" r:id="rId54"/>
    <p:sldLayoutId id="2147485123" r:id="rId55"/>
    <p:sldLayoutId id="2147485124" r:id="rId56"/>
    <p:sldLayoutId id="2147485125" r:id="rId57"/>
    <p:sldLayoutId id="2147485126" r:id="rId58"/>
    <p:sldLayoutId id="2147485127" r:id="rId59"/>
    <p:sldLayoutId id="2147485128" r:id="rId60"/>
    <p:sldLayoutId id="2147485129" r:id="rId61"/>
    <p:sldLayoutId id="2147485130" r:id="rId62"/>
    <p:sldLayoutId id="2147485131" r:id="rId63"/>
    <p:sldLayoutId id="2147485132" r:id="rId64"/>
    <p:sldLayoutId id="2147485133" r:id="rId65"/>
    <p:sldLayoutId id="2147485134" r:id="rId66"/>
    <p:sldLayoutId id="2147485135" r:id="rId67"/>
    <p:sldLayoutId id="2147485136" r:id="rId68"/>
    <p:sldLayoutId id="2147485137" r:id="rId69"/>
    <p:sldLayoutId id="2147485138" r:id="rId70"/>
    <p:sldLayoutId id="2147485139" r:id="rId71"/>
    <p:sldLayoutId id="2147485140" r:id="rId72"/>
    <p:sldLayoutId id="2147485141" r:id="rId73"/>
    <p:sldLayoutId id="2147485142" r:id="rId74"/>
    <p:sldLayoutId id="2147485143" r:id="rId75"/>
    <p:sldLayoutId id="2147485144" r:id="rId76"/>
    <p:sldLayoutId id="2147485145" r:id="rId77"/>
    <p:sldLayoutId id="2147485146" r:id="rId78"/>
    <p:sldLayoutId id="2147485147" r:id="rId79"/>
    <p:sldLayoutId id="2147485148" r:id="rId80"/>
    <p:sldLayoutId id="2147485149" r:id="rId81"/>
    <p:sldLayoutId id="2147485150" r:id="rId82"/>
    <p:sldLayoutId id="2147485151" r:id="rId8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6" Type="http://schemas.openxmlformats.org/officeDocument/2006/relationships/image" Target="../media/image45.jpeg"/><Relationship Id="rId5" Type="http://schemas.openxmlformats.org/officeDocument/2006/relationships/image" Target="../media/image3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image" Target="../media/image40.png"/><Relationship Id="rId4" Type="http://schemas.openxmlformats.org/officeDocument/2006/relationships/hyperlink" Target="https://copilot.microsoft.com/"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hyperlink" Target="https://aka.ms/explore-ai-jp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5DD1-EAB8-8AB8-FAB2-B65226E5B3DB}"/>
              </a:ext>
            </a:extLst>
          </p:cNvPr>
          <p:cNvSpPr>
            <a:spLocks noGrp="1"/>
          </p:cNvSpPr>
          <p:nvPr>
            <p:ph type="title"/>
          </p:nvPr>
        </p:nvSpPr>
        <p:spPr>
          <a:xfrm>
            <a:off x="585215" y="2819603"/>
            <a:ext cx="4773168" cy="1218795"/>
          </a:xfrm>
        </p:spPr>
        <p:txBody>
          <a:bodyPr vert="horz" wrap="square" lIns="0" tIns="0" rIns="0" bIns="0" rtlCol="0" anchor="b">
            <a:spAutoFit/>
          </a:bodyPr>
          <a:lstStyle/>
          <a:p>
            <a:r>
              <a:rPr lang="ja-JP" sz="4400" dirty="0">
                <a:solidFill>
                  <a:schemeClr val="tx1"/>
                </a:solidFill>
                <a:latin typeface="Segoe UI Semibold" panose="020B0702040204020203" pitchFamily="34" charset="0"/>
                <a:ea typeface="Yu Gothic UI Semibold" panose="020B0700000000000000" pitchFamily="34" charset="-128"/>
                <a:cs typeface="+mj-cs"/>
              </a:rPr>
              <a:t>Microsoft Learn</a:t>
            </a:r>
            <a:br>
              <a:rPr lang="ja-JP" dirty="0">
                <a:latin typeface="Segoe UI Semibold" panose="020B0702040204020203" pitchFamily="34" charset="0"/>
                <a:ea typeface="Yu Gothic UI Semibold" panose="020B0700000000000000" pitchFamily="34" charset="-128"/>
              </a:rPr>
            </a:br>
            <a:r>
              <a:rPr lang="ja-JP" sz="4400" dirty="0">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Spark の可能性</a:t>
            </a:r>
          </a:p>
        </p:txBody>
      </p:sp>
      <p:sp>
        <p:nvSpPr>
          <p:cNvPr id="3" name="TextBox 2">
            <a:extLst>
              <a:ext uri="{FF2B5EF4-FFF2-40B4-BE49-F238E27FC236}">
                <a16:creationId xmlns:a16="http://schemas.microsoft.com/office/drawing/2014/main" id="{D382A955-5DA0-D95F-4045-D33BAC241BA8}"/>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54751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3DE2-B151-D805-01AD-8430413E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F25F-CFD4-10D3-B580-2E6B403B3762}"/>
              </a:ext>
            </a:extLst>
          </p:cNvPr>
          <p:cNvSpPr>
            <a:spLocks noGrp="1"/>
          </p:cNvSpPr>
          <p:nvPr>
            <p:ph type="title"/>
          </p:nvPr>
        </p:nvSpPr>
        <p:spPr>
          <a:xfrm>
            <a:off x="588263" y="457200"/>
            <a:ext cx="11018520" cy="492443"/>
          </a:xfrm>
        </p:spPr>
        <p:txBody>
          <a:bodyPr/>
          <a:lstStyle/>
          <a:p>
            <a:r>
              <a:rPr lang="ja-JP" dirty="0">
                <a:latin typeface="Segoe UI Semibold" panose="020B0702040204020203" pitchFamily="34" charset="0"/>
                <a:ea typeface="Yu Gothic UI Semibold" panose="020B0700000000000000" pitchFamily="34" charset="-128"/>
              </a:rPr>
              <a:t>ユニット 1: はじめに      </a:t>
            </a:r>
          </a:p>
        </p:txBody>
      </p:sp>
      <p:sp>
        <p:nvSpPr>
          <p:cNvPr id="52" name="Rectangle: Rounded Corners 51">
            <a:extLst>
              <a:ext uri="{FF2B5EF4-FFF2-40B4-BE49-F238E27FC236}">
                <a16:creationId xmlns:a16="http://schemas.microsoft.com/office/drawing/2014/main" id="{410FB810-9C14-4758-5B79-A02491AA419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latin typeface="Segoe UI" panose="020B0502040204020203" pitchFamily="34" charset="0"/>
              <a:ea typeface="Yu Gothic UI" panose="020B0500000000000000" pitchFamily="34" charset="-128"/>
            </a:endParaRPr>
          </a:p>
        </p:txBody>
      </p:sp>
      <p:sp>
        <p:nvSpPr>
          <p:cNvPr id="53" name="Arrow: Bent 52">
            <a:extLst>
              <a:ext uri="{FF2B5EF4-FFF2-40B4-BE49-F238E27FC236}">
                <a16:creationId xmlns:a16="http://schemas.microsoft.com/office/drawing/2014/main" id="{BACDBFCC-3E58-6ACA-CDA6-023D66D8EF03}"/>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54" name="Rectangle: Rounded Corners 53">
            <a:extLst>
              <a:ext uri="{FF2B5EF4-FFF2-40B4-BE49-F238E27FC236}">
                <a16:creationId xmlns:a16="http://schemas.microsoft.com/office/drawing/2014/main" id="{2EA63B2F-92D3-AAF9-5E60-EE75A7584D1F}"/>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latin typeface="Segoe UI" panose="020B0502040204020203" pitchFamily="34" charset="0"/>
              <a:ea typeface="Yu Gothic UI" panose="020B0500000000000000" pitchFamily="34" charset="-128"/>
              <a:cs typeface="Segoe UI" pitchFamily="34" charset="0"/>
            </a:endParaRPr>
          </a:p>
        </p:txBody>
      </p:sp>
      <p:pic>
        <p:nvPicPr>
          <p:cNvPr id="55" name="Picture 54">
            <a:extLst>
              <a:ext uri="{FF2B5EF4-FFF2-40B4-BE49-F238E27FC236}">
                <a16:creationId xmlns:a16="http://schemas.microsoft.com/office/drawing/2014/main" id="{DCD68058-67ED-934E-9C59-C91DF463BC02}"/>
              </a:ext>
              <a:ext uri="{C183D7F6-B498-43B3-948B-1728B52AA6E4}">
                <adec:decorative xmlns:adec="http://schemas.microsoft.com/office/drawing/2017/decorative" val="1"/>
              </a:ext>
            </a:extLst>
          </p:cNvPr>
          <p:cNvPicPr>
            <a:picLocks noChangeAspect="1"/>
          </p:cNvPicPr>
          <p:nvPr/>
        </p:nvPicPr>
        <p:blipFill>
          <a:blip r:embed="rId2"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6" name="Arrow: Bent 55">
            <a:extLst>
              <a:ext uri="{FF2B5EF4-FFF2-40B4-BE49-F238E27FC236}">
                <a16:creationId xmlns:a16="http://schemas.microsoft.com/office/drawing/2014/main" id="{77BEC889-C128-0AD2-FE84-DDA4EA7EBC52}"/>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pic>
        <p:nvPicPr>
          <p:cNvPr id="57" name="Picture 56">
            <a:extLst>
              <a:ext uri="{FF2B5EF4-FFF2-40B4-BE49-F238E27FC236}">
                <a16:creationId xmlns:a16="http://schemas.microsoft.com/office/drawing/2014/main" id="{6E6697F7-23A1-178C-BC33-8222F7E122B9}"/>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58" name="Arrow: U-Turn 57">
            <a:extLst>
              <a:ext uri="{FF2B5EF4-FFF2-40B4-BE49-F238E27FC236}">
                <a16:creationId xmlns:a16="http://schemas.microsoft.com/office/drawing/2014/main" id="{A0BFA189-ECF9-C816-61FA-F4FAF0F3EA8A}"/>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grpSp>
        <p:nvGrpSpPr>
          <p:cNvPr id="59" name="Group 58" descr="The image shows a section from a Microsoft Office application. The section displayed is part of the file menu, which includes options for managing documents. The options listed are: Home (highlighted in red), New, Open, Get Add-ins, Info, Save a Copy (highlighted in red), Save as Adobe PDF, and Print.">
            <a:extLst>
              <a:ext uri="{FF2B5EF4-FFF2-40B4-BE49-F238E27FC236}">
                <a16:creationId xmlns:a16="http://schemas.microsoft.com/office/drawing/2014/main" id="{C4CF746E-6D53-71A8-79EE-DC71188F86A3}"/>
              </a:ext>
            </a:extLst>
          </p:cNvPr>
          <p:cNvGrpSpPr/>
          <p:nvPr/>
        </p:nvGrpSpPr>
        <p:grpSpPr>
          <a:xfrm>
            <a:off x="7250133" y="300130"/>
            <a:ext cx="1908380" cy="4548094"/>
            <a:chOff x="6742249" y="300130"/>
            <a:chExt cx="1908380" cy="4548094"/>
          </a:xfrm>
        </p:grpSpPr>
        <p:sp>
          <p:nvSpPr>
            <p:cNvPr id="60" name="Arrow: U-Turn 59">
              <a:extLst>
                <a:ext uri="{FF2B5EF4-FFF2-40B4-BE49-F238E27FC236}">
                  <a16:creationId xmlns:a16="http://schemas.microsoft.com/office/drawing/2014/main" id="{CC47DA49-B2DD-7ED5-7545-4B419FB927F8}"/>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61" name="Arrow: Bent 60">
              <a:extLst>
                <a:ext uri="{FF2B5EF4-FFF2-40B4-BE49-F238E27FC236}">
                  <a16:creationId xmlns:a16="http://schemas.microsoft.com/office/drawing/2014/main" id="{F4606CA2-CC8A-28DE-277B-0E3D0A6C0931}"/>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grpSp>
          <p:nvGrpSpPr>
            <p:cNvPr id="62" name="Group 61">
              <a:extLst>
                <a:ext uri="{FF2B5EF4-FFF2-40B4-BE49-F238E27FC236}">
                  <a16:creationId xmlns:a16="http://schemas.microsoft.com/office/drawing/2014/main" id="{17A54A13-CECC-8530-2470-20BC1171BAF6}"/>
                </a:ext>
              </a:extLst>
            </p:cNvPr>
            <p:cNvGrpSpPr/>
            <p:nvPr/>
          </p:nvGrpSpPr>
          <p:grpSpPr>
            <a:xfrm>
              <a:off x="6919098" y="451723"/>
              <a:ext cx="1560638" cy="4234403"/>
              <a:chOff x="9855197" y="1475201"/>
              <a:chExt cx="1589540" cy="4312823"/>
            </a:xfrm>
          </p:grpSpPr>
          <p:sp>
            <p:nvSpPr>
              <p:cNvPr id="63" name="Rectangle: Rounded Corners 62">
                <a:extLst>
                  <a:ext uri="{FF2B5EF4-FFF2-40B4-BE49-F238E27FC236}">
                    <a16:creationId xmlns:a16="http://schemas.microsoft.com/office/drawing/2014/main" id="{68E51E06-E73E-0C28-51D3-5A47CA80DDCE}"/>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pic>
            <p:nvPicPr>
              <p:cNvPr id="64" name="Picture 63">
                <a:extLst>
                  <a:ext uri="{FF2B5EF4-FFF2-40B4-BE49-F238E27FC236}">
                    <a16:creationId xmlns:a16="http://schemas.microsoft.com/office/drawing/2014/main" id="{A7B326BF-525E-F20C-0E3E-10C2EE2AED23}"/>
                  </a:ext>
                </a:extLst>
              </p:cNvPr>
              <p:cNvPicPr>
                <a:picLocks noChangeAspect="1"/>
              </p:cNvPicPr>
              <p:nvPr/>
            </p:nvPicPr>
            <p:blipFill>
              <a:blip r:embed="rId4"/>
              <a:srcRect l="773" r="773"/>
              <a:stretch/>
            </p:blipFill>
            <p:spPr>
              <a:xfrm>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68" name="Arrow: U-Turn 67">
            <a:extLst>
              <a:ext uri="{FF2B5EF4-FFF2-40B4-BE49-F238E27FC236}">
                <a16:creationId xmlns:a16="http://schemas.microsoft.com/office/drawing/2014/main" id="{1AA0984F-C172-7F03-FBF6-83E5A31C1FF7}"/>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graphicFrame>
        <p:nvGraphicFramePr>
          <p:cNvPr id="69" name="Table 354">
            <a:extLst>
              <a:ext uri="{FF2B5EF4-FFF2-40B4-BE49-F238E27FC236}">
                <a16:creationId xmlns:a16="http://schemas.microsoft.com/office/drawing/2014/main" id="{07216A24-20DE-063A-9E76-AFFDE627F42A}"/>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331627048"/>
              </p:ext>
            </p:extLst>
          </p:nvPr>
        </p:nvGraphicFramePr>
        <p:xfrm>
          <a:off x="709156" y="1430429"/>
          <a:ext cx="6265801" cy="3358895"/>
        </p:xfrm>
        <a:graphic>
          <a:graphicData uri="http://schemas.openxmlformats.org/drawingml/2006/table">
            <a:tbl>
              <a:tblPr firstRow="1" bandRow="1">
                <a:tableStyleId>{5C22544A-7EE6-4342-B048-85BDC9FD1C3A}</a:tableStyleId>
              </a:tblPr>
              <a:tblGrid>
                <a:gridCol w="408540">
                  <a:extLst>
                    <a:ext uri="{9D8B030D-6E8A-4147-A177-3AD203B41FA5}">
                      <a16:colId xmlns:a16="http://schemas.microsoft.com/office/drawing/2014/main" val="774820194"/>
                    </a:ext>
                  </a:extLst>
                </a:gridCol>
                <a:gridCol w="5857261">
                  <a:extLst>
                    <a:ext uri="{9D8B030D-6E8A-4147-A177-3AD203B41FA5}">
                      <a16:colId xmlns:a16="http://schemas.microsoft.com/office/drawing/2014/main" val="4243873998"/>
                    </a:ext>
                  </a:extLst>
                </a:gridCol>
              </a:tblGrid>
              <a:tr h="10171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noProof="0">
                          <a:ln>
                            <a:noFill/>
                          </a:ln>
                          <a:solidFill>
                            <a:schemeClr val="accent2"/>
                          </a:solidFill>
                          <a:effectLst/>
                          <a:uLnTx/>
                          <a:uFillTx/>
                          <a:latin typeface="Segoe UI" panose="020B0502040204020203" pitchFamily="34" charset="0"/>
                          <a:ea typeface="Yu Gothic UI" panose="020B0500000000000000" pitchFamily="34" charset="-128"/>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Microsoft PowerPoint「Explore AI_Presentation」を開きます</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77540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panose="020B0502040204020203" pitchFamily="34" charset="0"/>
                          <a:ea typeface="Yu Gothic UI" panose="020B0500000000000000" pitchFamily="34" charset="-128"/>
                          <a:cs typeface="Segoe UI"/>
                        </a:rPr>
                        <a:t>2</a:t>
                      </a: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次の手順に従って、編集するファイルのコピーを作成します。</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r h="1566313">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a:ln>
                          <a:noFill/>
                        </a:ln>
                        <a:solidFill>
                          <a:schemeClr val="accent2"/>
                        </a:solidFill>
                        <a:effectLst/>
                        <a:uLnTx/>
                        <a:uFillTx/>
                        <a:latin typeface="Segoe UI" panose="020B0502040204020203" pitchFamily="34" charset="0"/>
                        <a:ea typeface="Yu Gothic UI" panose="020B0500000000000000" pitchFamily="34" charset="-128"/>
                        <a:cs typeface="Segoe UI"/>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ja-JP" sz="1400" baseline="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ファイル</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ja-JP" sz="1400" baseline="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コピーを保存します</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ja-JP" sz="1400" baseline="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[名前を付けて保存] ボックスに、ファイル名に姓またはイニシャルを追加します</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ja-JP" sz="1400" baseline="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[保存] を選択します</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dirty="0">
                        <a:ln>
                          <a:noFill/>
                        </a:ln>
                        <a:solidFill>
                          <a:schemeClr val="tx1"/>
                        </a:solidFill>
                        <a:effectLst/>
                        <a:uLnTx/>
                        <a:uFillTx/>
                        <a:latin typeface="Segoe UI" panose="020B0502040204020203" pitchFamily="34" charset="0"/>
                        <a:ea typeface="Yu Gothic UI" panose="020B0500000000000000" pitchFamily="34" charset="-128"/>
                        <a:cs typeface="Segoe UI"/>
                      </a:endParaRPr>
                    </a:p>
                  </a:txBody>
                  <a:tcPr marL="13716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70" name="Picture 69">
            <a:extLst>
              <a:ext uri="{FF2B5EF4-FFF2-40B4-BE49-F238E27FC236}">
                <a16:creationId xmlns:a16="http://schemas.microsoft.com/office/drawing/2014/main" id="{18A027D8-7F61-29A4-4089-10734672E65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71" name="Picture 70">
            <a:extLst>
              <a:ext uri="{FF2B5EF4-FFF2-40B4-BE49-F238E27FC236}">
                <a16:creationId xmlns:a16="http://schemas.microsoft.com/office/drawing/2014/main" id="{3D314FAC-6545-2368-5620-A2D684ECCFA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3" name="TextBox 2">
            <a:extLst>
              <a:ext uri="{FF2B5EF4-FFF2-40B4-BE49-F238E27FC236}">
                <a16:creationId xmlns:a16="http://schemas.microsoft.com/office/drawing/2014/main" id="{788A399E-F76A-C319-F848-CF1C5FC03FDE}"/>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pic>
        <p:nvPicPr>
          <p:cNvPr id="7" name="Picture 6" descr="A close-up of a computer screen&#10;&#10;AI-generated content may be incorrect.">
            <a:extLst>
              <a:ext uri="{FF2B5EF4-FFF2-40B4-BE49-F238E27FC236}">
                <a16:creationId xmlns:a16="http://schemas.microsoft.com/office/drawing/2014/main" id="{4E90035B-2268-9805-09C3-A8FAB7311E1C}"/>
              </a:ext>
            </a:extLst>
          </p:cNvPr>
          <p:cNvPicPr>
            <a:picLocks noChangeAspect="1"/>
          </p:cNvPicPr>
          <p:nvPr/>
        </p:nvPicPr>
        <p:blipFill>
          <a:blip r:embed="rId6"/>
          <a:srcRect t="62091"/>
          <a:stretch/>
        </p:blipFill>
        <p:spPr>
          <a:xfrm>
            <a:off x="5536395" y="5237279"/>
            <a:ext cx="6581497" cy="814829"/>
          </a:xfrm>
          <a:prstGeom prst="rect">
            <a:avLst/>
          </a:prstGeom>
        </p:spPr>
      </p:pic>
    </p:spTree>
    <p:extLst>
      <p:ext uri="{BB962C8B-B14F-4D97-AF65-F5344CB8AC3E}">
        <p14:creationId xmlns:p14="http://schemas.microsoft.com/office/powerpoint/2010/main" val="1723482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6DCD-8F8E-AFD7-95D4-E9614CA164C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577CCF-2FCD-77BF-B9AB-E3BCE5399B8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0" name="Picture 29">
              <a:extLst>
                <a:ext uri="{FF2B5EF4-FFF2-40B4-BE49-F238E27FC236}">
                  <a16:creationId xmlns:a16="http://schemas.microsoft.com/office/drawing/2014/main" id="{71EE6E72-9CFB-CA59-55ED-E1AAA23E5186}"/>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3" name="Straight Connector 32">
              <a:extLst>
                <a:ext uri="{FF2B5EF4-FFF2-40B4-BE49-F238E27FC236}">
                  <a16:creationId xmlns:a16="http://schemas.microsoft.com/office/drawing/2014/main" id="{CF3D090E-E62B-47B6-ECB2-015D707C953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24_1">
            <a:extLst>
              <a:ext uri="{FF2B5EF4-FFF2-40B4-BE49-F238E27FC236}">
                <a16:creationId xmlns:a16="http://schemas.microsoft.com/office/drawing/2014/main" id="{AAB009CF-C34E-F5DB-C1DD-C6F9BA42452C}"/>
              </a:ext>
              <a:ext uri="{C183D7F6-B498-43B3-948B-1728B52AA6E4}">
                <adec:decorative xmlns:adec="http://schemas.microsoft.com/office/drawing/2017/decorative" val="1"/>
              </a:ext>
            </a:extLst>
          </p:cNvPr>
          <p:cNvSpPr>
            <a:spLocks/>
          </p:cNvSpPr>
          <p:nvPr/>
        </p:nvSpPr>
        <p:spPr bwMode="auto">
          <a:xfrm>
            <a:off x="588963" y="1585897"/>
            <a:ext cx="11017250" cy="4350765"/>
          </a:xfrm>
          <a:prstGeom prst="roundRect">
            <a:avLst>
              <a:gd name="adj" fmla="val 3598"/>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noProof="0">
              <a:ln>
                <a:noFill/>
              </a:ln>
              <a:solidFill>
                <a:srgbClr val="0078D4"/>
              </a:solidFill>
              <a:effectLst/>
              <a:uLnTx/>
              <a:uFillTx/>
              <a:latin typeface="Segoe UI" panose="020B0502040204020203" pitchFamily="34" charset="0"/>
              <a:ea typeface="Yu Gothic UI" panose="020B0500000000000000" pitchFamily="34" charset="-128"/>
              <a:cs typeface="+mn-cs"/>
            </a:endParaRPr>
          </a:p>
        </p:txBody>
      </p:sp>
      <p:sp>
        <p:nvSpPr>
          <p:cNvPr id="12" name="Rounded Rectangle 3_1">
            <a:extLst>
              <a:ext uri="{FF2B5EF4-FFF2-40B4-BE49-F238E27FC236}">
                <a16:creationId xmlns:a16="http://schemas.microsoft.com/office/drawing/2014/main" id="{3EB4CBAD-50C1-2DCF-2185-B0E151BAA456}"/>
              </a:ext>
              <a:ext uri="{C183D7F6-B498-43B3-948B-1728B52AA6E4}">
                <adec:decorative xmlns:adec="http://schemas.microsoft.com/office/drawing/2017/decorative" val="1"/>
              </a:ext>
            </a:extLst>
          </p:cNvPr>
          <p:cNvSpPr>
            <a:spLocks/>
          </p:cNvSpPr>
          <p:nvPr/>
        </p:nvSpPr>
        <p:spPr>
          <a:xfrm>
            <a:off x="726123" y="2831768"/>
            <a:ext cx="10742930" cy="2967734"/>
          </a:xfrm>
          <a:prstGeom prst="roundRect">
            <a:avLst>
              <a:gd name="adj" fmla="val 378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 name="Title 1">
            <a:extLst>
              <a:ext uri="{FF2B5EF4-FFF2-40B4-BE49-F238E27FC236}">
                <a16:creationId xmlns:a16="http://schemas.microsoft.com/office/drawing/2014/main" id="{34124C6C-58EB-86CA-9383-58BEFD500C38}"/>
              </a:ext>
            </a:extLst>
          </p:cNvPr>
          <p:cNvSpPr>
            <a:spLocks noGrp="1"/>
          </p:cNvSpPr>
          <p:nvPr>
            <p:ph type="title"/>
          </p:nvPr>
        </p:nvSpPr>
        <p:spPr>
          <a:xfrm>
            <a:off x="588263" y="457200"/>
            <a:ext cx="11018520" cy="492443"/>
          </a:xfrm>
        </p:spPr>
        <p:txBody>
          <a:bodyPr/>
          <a:lstStyle/>
          <a:p>
            <a:r>
              <a:rPr lang="ja-JP" dirty="0">
                <a:latin typeface="Segoe UI Semibold" panose="020B0702040204020203" pitchFamily="34" charset="0"/>
                <a:ea typeface="Yu Gothic UI Semibold" panose="020B0700000000000000" pitchFamily="34" charset="-128"/>
              </a:rPr>
              <a:t>ユニット 2: アイデアを定義し、コンテキストを設定する</a:t>
            </a:r>
          </a:p>
        </p:txBody>
      </p:sp>
      <p:sp>
        <p:nvSpPr>
          <p:cNvPr id="11" name="Rounded Rectangle 3_1">
            <a:extLst>
              <a:ext uri="{FF2B5EF4-FFF2-40B4-BE49-F238E27FC236}">
                <a16:creationId xmlns:a16="http://schemas.microsoft.com/office/drawing/2014/main" id="{5C86E689-3057-F24F-D2E5-F2A6A7A41131}"/>
              </a:ext>
            </a:extLst>
          </p:cNvPr>
          <p:cNvSpPr>
            <a:spLocks/>
          </p:cNvSpPr>
          <p:nvPr/>
        </p:nvSpPr>
        <p:spPr>
          <a:xfrm>
            <a:off x="726123" y="1723057"/>
            <a:ext cx="10742930" cy="971551"/>
          </a:xfrm>
          <a:prstGeom prst="roundRect">
            <a:avLst>
              <a:gd name="adj" fmla="val 12325"/>
            </a:avLst>
          </a:prstGeom>
          <a:gradFill flip="none" rotWithShape="1">
            <a:gsLst>
              <a:gs pos="50000">
                <a:schemeClr val="accent1">
                  <a:alpha val="10000"/>
                </a:schemeClr>
              </a:gs>
              <a:gs pos="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lang="ja-JP" sz="2000" b="0" i="0">
                <a:solidFill>
                  <a:schemeClr val="tx1"/>
                </a:solidFill>
                <a:effectLst/>
                <a:latin typeface="Segoe UI" panose="020B0502040204020203" pitchFamily="34" charset="0"/>
                <a:ea typeface="Yu Gothic UI" panose="020B0500000000000000" pitchFamily="34" charset="-128"/>
              </a:rPr>
              <a:t>この演習では、AI が生成した目的地のアイデアを定義し、洗練させることに取り組みます。</a:t>
            </a:r>
          </a:p>
        </p:txBody>
      </p:sp>
      <p:sp>
        <p:nvSpPr>
          <p:cNvPr id="29" name="TextBox 28">
            <a:extLst>
              <a:ext uri="{FF2B5EF4-FFF2-40B4-BE49-F238E27FC236}">
                <a16:creationId xmlns:a16="http://schemas.microsoft.com/office/drawing/2014/main" id="{2E5DE1D9-1890-C7BB-89B2-8540018369E7}"/>
              </a:ext>
            </a:extLst>
          </p:cNvPr>
          <p:cNvSpPr txBox="1"/>
          <p:nvPr/>
        </p:nvSpPr>
        <p:spPr>
          <a:xfrm>
            <a:off x="863283" y="3002318"/>
            <a:ext cx="9527916" cy="307777"/>
          </a:xfrm>
          <a:prstGeom prst="rect">
            <a:avLst/>
          </a:prstGeom>
          <a:noFill/>
        </p:spPr>
        <p:txBody>
          <a:bodyPr wrap="square" lIns="0" tIns="0" rIns="0" bIns="0">
            <a:spAutoFit/>
          </a:bodyPr>
          <a:lstStyle/>
          <a:p>
            <a:pPr marL="0" indent="0">
              <a:buNone/>
            </a:pPr>
            <a:r>
              <a:rPr lang="ja-JP" sz="2000">
                <a:latin typeface="Segoe UI" panose="020B0502040204020203" pitchFamily="34" charset="0"/>
                <a:ea typeface="Yu Gothic UI" panose="020B0500000000000000" pitchFamily="34" charset="-128"/>
              </a:rPr>
              <a:t>ユニット 2 の手順に従って、夢の目的地への舞台を設定します</a:t>
            </a:r>
          </a:p>
        </p:txBody>
      </p:sp>
      <p:sp>
        <p:nvSpPr>
          <p:cNvPr id="61" name="Rectangle: Rounded Corners 60">
            <a:extLst>
              <a:ext uri="{FF2B5EF4-FFF2-40B4-BE49-F238E27FC236}">
                <a16:creationId xmlns:a16="http://schemas.microsoft.com/office/drawing/2014/main" id="{A8064FAB-DDC2-C7C6-E00E-75EBFA48C450}"/>
              </a:ext>
            </a:extLst>
          </p:cNvPr>
          <p:cNvSpPr>
            <a:spLocks/>
          </p:cNvSpPr>
          <p:nvPr/>
        </p:nvSpPr>
        <p:spPr bwMode="auto">
          <a:xfrm>
            <a:off x="863283"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ja-JP" sz="1800">
                <a:solidFill>
                  <a:schemeClr val="tx1"/>
                </a:solidFill>
                <a:latin typeface="Segoe UI" panose="020B0502040204020203" pitchFamily="34" charset="0"/>
                <a:ea typeface="Yu Gothic UI" panose="020B0500000000000000" pitchFamily="34" charset="-128"/>
              </a:rPr>
              <a:t>役割ベースのプロンプトを使用する</a:t>
            </a:r>
          </a:p>
        </p:txBody>
      </p:sp>
      <p:sp>
        <p:nvSpPr>
          <p:cNvPr id="62" name="Rectangle: Rounded Corners 61">
            <a:extLst>
              <a:ext uri="{FF2B5EF4-FFF2-40B4-BE49-F238E27FC236}">
                <a16:creationId xmlns:a16="http://schemas.microsoft.com/office/drawing/2014/main" id="{B1224EFF-DCC6-2569-3B30-4E18CEABC455}"/>
              </a:ext>
            </a:extLst>
          </p:cNvPr>
          <p:cNvSpPr>
            <a:spLocks/>
          </p:cNvSpPr>
          <p:nvPr/>
        </p:nvSpPr>
        <p:spPr bwMode="auto">
          <a:xfrm>
            <a:off x="4397481"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ja-JP" sz="1800">
                <a:solidFill>
                  <a:schemeClr val="tx1"/>
                </a:solidFill>
                <a:latin typeface="Segoe UI" panose="020B0502040204020203" pitchFamily="34" charset="0"/>
                <a:ea typeface="Yu Gothic UI" panose="020B0500000000000000" pitchFamily="34" charset="-128"/>
              </a:rPr>
              <a:t>アイデアを定義する</a:t>
            </a:r>
          </a:p>
        </p:txBody>
      </p:sp>
      <p:sp>
        <p:nvSpPr>
          <p:cNvPr id="63" name="Rectangle: Rounded Corners 62">
            <a:extLst>
              <a:ext uri="{FF2B5EF4-FFF2-40B4-BE49-F238E27FC236}">
                <a16:creationId xmlns:a16="http://schemas.microsoft.com/office/drawing/2014/main" id="{17E7CCCD-C9F6-6E51-ABBA-26BA0F7B974C}"/>
              </a:ext>
            </a:extLst>
          </p:cNvPr>
          <p:cNvSpPr>
            <a:spLocks/>
          </p:cNvSpPr>
          <p:nvPr/>
        </p:nvSpPr>
        <p:spPr bwMode="auto">
          <a:xfrm>
            <a:off x="7931679"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ja-JP" sz="1800">
                <a:solidFill>
                  <a:schemeClr val="tx1"/>
                </a:solidFill>
                <a:latin typeface="Segoe UI" panose="020B0502040204020203" pitchFamily="34" charset="0"/>
                <a:ea typeface="Yu Gothic UI" panose="020B0500000000000000" pitchFamily="34" charset="-128"/>
              </a:rPr>
              <a:t>アイデアを紹介する</a:t>
            </a:r>
          </a:p>
        </p:txBody>
      </p:sp>
      <p:grpSp>
        <p:nvGrpSpPr>
          <p:cNvPr id="37" name="Group 36">
            <a:extLst>
              <a:ext uri="{FF2B5EF4-FFF2-40B4-BE49-F238E27FC236}">
                <a16:creationId xmlns:a16="http://schemas.microsoft.com/office/drawing/2014/main" id="{8E88E68A-210A-2ED8-71E7-89967FC1628B}"/>
              </a:ext>
              <a:ext uri="{C183D7F6-B498-43B3-948B-1728B52AA6E4}">
                <adec:decorative xmlns:adec="http://schemas.microsoft.com/office/drawing/2017/decorative" val="1"/>
              </a:ext>
            </a:extLst>
          </p:cNvPr>
          <p:cNvGrpSpPr>
            <a:grpSpLocks/>
          </p:cNvGrpSpPr>
          <p:nvPr/>
        </p:nvGrpSpPr>
        <p:grpSpPr>
          <a:xfrm>
            <a:off x="2241762" y="3696486"/>
            <a:ext cx="640080" cy="640080"/>
            <a:chOff x="547424" y="4293480"/>
            <a:chExt cx="640026" cy="657416"/>
          </a:xfrm>
        </p:grpSpPr>
        <p:grpSp>
          <p:nvGrpSpPr>
            <p:cNvPr id="38" name="Group 37">
              <a:extLst>
                <a:ext uri="{FF2B5EF4-FFF2-40B4-BE49-F238E27FC236}">
                  <a16:creationId xmlns:a16="http://schemas.microsoft.com/office/drawing/2014/main" id="{5F97A3B6-8F69-DDBD-19E9-A001F1428E1E}"/>
                </a:ext>
              </a:extLst>
            </p:cNvPr>
            <p:cNvGrpSpPr/>
            <p:nvPr/>
          </p:nvGrpSpPr>
          <p:grpSpPr>
            <a:xfrm>
              <a:off x="547424" y="4293480"/>
              <a:ext cx="640026" cy="657416"/>
              <a:chOff x="987658" y="5065483"/>
              <a:chExt cx="1169054" cy="1200820"/>
            </a:xfrm>
          </p:grpSpPr>
          <p:grpSp>
            <p:nvGrpSpPr>
              <p:cNvPr id="40" name="Group 39">
                <a:extLst>
                  <a:ext uri="{FF2B5EF4-FFF2-40B4-BE49-F238E27FC236}">
                    <a16:creationId xmlns:a16="http://schemas.microsoft.com/office/drawing/2014/main" id="{2E587FC2-D45E-05EF-E19D-E274B0341A69}"/>
                  </a:ext>
                </a:extLst>
              </p:cNvPr>
              <p:cNvGrpSpPr/>
              <p:nvPr/>
            </p:nvGrpSpPr>
            <p:grpSpPr>
              <a:xfrm>
                <a:off x="987658" y="5065483"/>
                <a:ext cx="1169054" cy="1200820"/>
                <a:chOff x="6349393" y="1711575"/>
                <a:chExt cx="5590022" cy="5674618"/>
              </a:xfrm>
            </p:grpSpPr>
            <p:sp>
              <p:nvSpPr>
                <p:cNvPr id="43" name="Rounded Rectangle 3_1">
                  <a:extLst>
                    <a:ext uri="{FF2B5EF4-FFF2-40B4-BE49-F238E27FC236}">
                      <a16:creationId xmlns:a16="http://schemas.microsoft.com/office/drawing/2014/main" id="{98A54EC7-0555-29D6-D1BC-AB9773C707CA}"/>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44" name="Rounded Rectangle 3_1">
                  <a:extLst>
                    <a:ext uri="{FF2B5EF4-FFF2-40B4-BE49-F238E27FC236}">
                      <a16:creationId xmlns:a16="http://schemas.microsoft.com/office/drawing/2014/main" id="{F8D2A1A9-CC69-B1D8-28DA-176F4C8FEC8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41" name="Rounded Rectangle 3_1">
                <a:extLst>
                  <a:ext uri="{FF2B5EF4-FFF2-40B4-BE49-F238E27FC236}">
                    <a16:creationId xmlns:a16="http://schemas.microsoft.com/office/drawing/2014/main" id="{A580D065-17A7-F408-5EFF-4780A418DD9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42" name="Rounded Rectangle 24_1">
                <a:extLst>
                  <a:ext uri="{FF2B5EF4-FFF2-40B4-BE49-F238E27FC236}">
                    <a16:creationId xmlns:a16="http://schemas.microsoft.com/office/drawing/2014/main" id="{17F873A6-21DA-9FF4-C7A6-803E3B1E235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39" name="Oval 38">
              <a:extLst>
                <a:ext uri="{FF2B5EF4-FFF2-40B4-BE49-F238E27FC236}">
                  <a16:creationId xmlns:a16="http://schemas.microsoft.com/office/drawing/2014/main" id="{876DD28C-1C2A-4618-0012-BE38AFFA32D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ja-JP" sz="2800">
                  <a:solidFill>
                    <a:srgbClr val="C73ECC"/>
                  </a:solidFill>
                  <a:latin typeface="Segoe UI" panose="020B0502040204020203" pitchFamily="34" charset="0"/>
                  <a:ea typeface="Yu Gothic UI" panose="020B0500000000000000" pitchFamily="34" charset="-128"/>
                  <a:cs typeface="+mj-cs"/>
                </a:rPr>
                <a:t>1</a:t>
              </a:r>
            </a:p>
          </p:txBody>
        </p:sp>
      </p:grpSp>
      <p:grpSp>
        <p:nvGrpSpPr>
          <p:cNvPr id="45" name="Group 44">
            <a:extLst>
              <a:ext uri="{FF2B5EF4-FFF2-40B4-BE49-F238E27FC236}">
                <a16:creationId xmlns:a16="http://schemas.microsoft.com/office/drawing/2014/main" id="{68756B50-CAD6-9603-DB35-F02D3767F776}"/>
              </a:ext>
              <a:ext uri="{C183D7F6-B498-43B3-948B-1728B52AA6E4}">
                <adec:decorative xmlns:adec="http://schemas.microsoft.com/office/drawing/2017/decorative" val="1"/>
              </a:ext>
            </a:extLst>
          </p:cNvPr>
          <p:cNvGrpSpPr>
            <a:grpSpLocks/>
          </p:cNvGrpSpPr>
          <p:nvPr/>
        </p:nvGrpSpPr>
        <p:grpSpPr>
          <a:xfrm>
            <a:off x="5775960" y="3696486"/>
            <a:ext cx="640080" cy="640080"/>
            <a:chOff x="547424" y="4293480"/>
            <a:chExt cx="640026" cy="657416"/>
          </a:xfrm>
        </p:grpSpPr>
        <p:grpSp>
          <p:nvGrpSpPr>
            <p:cNvPr id="46" name="Group 45">
              <a:extLst>
                <a:ext uri="{FF2B5EF4-FFF2-40B4-BE49-F238E27FC236}">
                  <a16:creationId xmlns:a16="http://schemas.microsoft.com/office/drawing/2014/main" id="{789C7173-09CF-DCDD-5480-785A5B22BA0D}"/>
                </a:ext>
              </a:extLst>
            </p:cNvPr>
            <p:cNvGrpSpPr/>
            <p:nvPr/>
          </p:nvGrpSpPr>
          <p:grpSpPr>
            <a:xfrm>
              <a:off x="547424" y="4293480"/>
              <a:ext cx="640026" cy="657416"/>
              <a:chOff x="987658" y="5065483"/>
              <a:chExt cx="1169054" cy="1200820"/>
            </a:xfrm>
          </p:grpSpPr>
          <p:grpSp>
            <p:nvGrpSpPr>
              <p:cNvPr id="48" name="Group 47">
                <a:extLst>
                  <a:ext uri="{FF2B5EF4-FFF2-40B4-BE49-F238E27FC236}">
                    <a16:creationId xmlns:a16="http://schemas.microsoft.com/office/drawing/2014/main" id="{AA2EE6BF-4970-0887-BD35-93B8A80664A5}"/>
                  </a:ext>
                </a:extLst>
              </p:cNvPr>
              <p:cNvGrpSpPr/>
              <p:nvPr/>
            </p:nvGrpSpPr>
            <p:grpSpPr>
              <a:xfrm>
                <a:off x="987658" y="5065483"/>
                <a:ext cx="1169054" cy="1200820"/>
                <a:chOff x="6349393" y="1711575"/>
                <a:chExt cx="5590022" cy="5674618"/>
              </a:xfrm>
            </p:grpSpPr>
            <p:sp>
              <p:nvSpPr>
                <p:cNvPr id="51" name="Rounded Rectangle 3_1">
                  <a:extLst>
                    <a:ext uri="{FF2B5EF4-FFF2-40B4-BE49-F238E27FC236}">
                      <a16:creationId xmlns:a16="http://schemas.microsoft.com/office/drawing/2014/main" id="{A35D97B4-437D-8046-D2FF-80341F874AE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52" name="Rounded Rectangle 3_1">
                  <a:extLst>
                    <a:ext uri="{FF2B5EF4-FFF2-40B4-BE49-F238E27FC236}">
                      <a16:creationId xmlns:a16="http://schemas.microsoft.com/office/drawing/2014/main" id="{4AD1020C-5272-E46F-EF00-0F301D54EC9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49" name="Rounded Rectangle 3_1">
                <a:extLst>
                  <a:ext uri="{FF2B5EF4-FFF2-40B4-BE49-F238E27FC236}">
                    <a16:creationId xmlns:a16="http://schemas.microsoft.com/office/drawing/2014/main" id="{5203F818-3EF0-6C00-E3B3-74853B1772C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50" name="Rounded Rectangle 24_1">
                <a:extLst>
                  <a:ext uri="{FF2B5EF4-FFF2-40B4-BE49-F238E27FC236}">
                    <a16:creationId xmlns:a16="http://schemas.microsoft.com/office/drawing/2014/main" id="{A638494C-9383-02CB-6027-9A51B2D9EE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47" name="Oval 46">
              <a:extLst>
                <a:ext uri="{FF2B5EF4-FFF2-40B4-BE49-F238E27FC236}">
                  <a16:creationId xmlns:a16="http://schemas.microsoft.com/office/drawing/2014/main" id="{1A0497BA-8369-FFAF-8E48-8BCB6E2638C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ja-JP" sz="2800">
                  <a:solidFill>
                    <a:srgbClr val="C73ECC"/>
                  </a:solidFill>
                  <a:latin typeface="Segoe UI" panose="020B0502040204020203" pitchFamily="34" charset="0"/>
                  <a:ea typeface="Yu Gothic UI" panose="020B0500000000000000" pitchFamily="34" charset="-128"/>
                  <a:cs typeface="+mj-cs"/>
                </a:rPr>
                <a:t>2</a:t>
              </a:r>
            </a:p>
          </p:txBody>
        </p:sp>
      </p:grpSp>
      <p:grpSp>
        <p:nvGrpSpPr>
          <p:cNvPr id="53" name="Group 52">
            <a:extLst>
              <a:ext uri="{FF2B5EF4-FFF2-40B4-BE49-F238E27FC236}">
                <a16:creationId xmlns:a16="http://schemas.microsoft.com/office/drawing/2014/main" id="{5A0EB94F-2E0F-74C9-97BC-1FE07E308EF2}"/>
              </a:ext>
              <a:ext uri="{C183D7F6-B498-43B3-948B-1728B52AA6E4}">
                <adec:decorative xmlns:adec="http://schemas.microsoft.com/office/drawing/2017/decorative" val="1"/>
              </a:ext>
            </a:extLst>
          </p:cNvPr>
          <p:cNvGrpSpPr>
            <a:grpSpLocks/>
          </p:cNvGrpSpPr>
          <p:nvPr/>
        </p:nvGrpSpPr>
        <p:grpSpPr>
          <a:xfrm>
            <a:off x="9310157" y="3696486"/>
            <a:ext cx="640080" cy="640080"/>
            <a:chOff x="547424" y="4293480"/>
            <a:chExt cx="640026" cy="657416"/>
          </a:xfrm>
        </p:grpSpPr>
        <p:grpSp>
          <p:nvGrpSpPr>
            <p:cNvPr id="54" name="Group 53">
              <a:extLst>
                <a:ext uri="{FF2B5EF4-FFF2-40B4-BE49-F238E27FC236}">
                  <a16:creationId xmlns:a16="http://schemas.microsoft.com/office/drawing/2014/main" id="{7AF02629-9DBA-18F7-F4C6-760E6BFC5ED5}"/>
                </a:ext>
              </a:extLst>
            </p:cNvPr>
            <p:cNvGrpSpPr/>
            <p:nvPr/>
          </p:nvGrpSpPr>
          <p:grpSpPr>
            <a:xfrm>
              <a:off x="547424" y="4293480"/>
              <a:ext cx="640026" cy="657416"/>
              <a:chOff x="987658" y="5065483"/>
              <a:chExt cx="1169054" cy="1200820"/>
            </a:xfrm>
          </p:grpSpPr>
          <p:grpSp>
            <p:nvGrpSpPr>
              <p:cNvPr id="56" name="Group 55">
                <a:extLst>
                  <a:ext uri="{FF2B5EF4-FFF2-40B4-BE49-F238E27FC236}">
                    <a16:creationId xmlns:a16="http://schemas.microsoft.com/office/drawing/2014/main" id="{016F9DE3-0FB4-B2C9-B6E0-84B7DE6F9108}"/>
                  </a:ext>
                </a:extLst>
              </p:cNvPr>
              <p:cNvGrpSpPr/>
              <p:nvPr/>
            </p:nvGrpSpPr>
            <p:grpSpPr>
              <a:xfrm>
                <a:off x="987658" y="5065483"/>
                <a:ext cx="1169054" cy="1200820"/>
                <a:chOff x="6349393" y="1711575"/>
                <a:chExt cx="5590022" cy="5674618"/>
              </a:xfrm>
            </p:grpSpPr>
            <p:sp>
              <p:nvSpPr>
                <p:cNvPr id="59" name="Rounded Rectangle 3_1">
                  <a:extLst>
                    <a:ext uri="{FF2B5EF4-FFF2-40B4-BE49-F238E27FC236}">
                      <a16:creationId xmlns:a16="http://schemas.microsoft.com/office/drawing/2014/main" id="{068FFEE0-54C3-3378-F34E-6219EF844FC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60" name="Rounded Rectangle 3_1">
                  <a:extLst>
                    <a:ext uri="{FF2B5EF4-FFF2-40B4-BE49-F238E27FC236}">
                      <a16:creationId xmlns:a16="http://schemas.microsoft.com/office/drawing/2014/main" id="{E24D7774-5FE3-3CE9-AF84-615231B6CA7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57" name="Rounded Rectangle 3_1">
                <a:extLst>
                  <a:ext uri="{FF2B5EF4-FFF2-40B4-BE49-F238E27FC236}">
                    <a16:creationId xmlns:a16="http://schemas.microsoft.com/office/drawing/2014/main" id="{08C2C357-DD81-1B6A-C316-B0945FAA3C4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58" name="Rounded Rectangle 24_1">
                <a:extLst>
                  <a:ext uri="{FF2B5EF4-FFF2-40B4-BE49-F238E27FC236}">
                    <a16:creationId xmlns:a16="http://schemas.microsoft.com/office/drawing/2014/main" id="{3C5EAA9A-F3C2-22B4-9884-8201FECBB36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55" name="Oval 54">
              <a:extLst>
                <a:ext uri="{FF2B5EF4-FFF2-40B4-BE49-F238E27FC236}">
                  <a16:creationId xmlns:a16="http://schemas.microsoft.com/office/drawing/2014/main" id="{100E9DAF-1F63-92C3-6265-4966D487405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ja-JP" sz="2800">
                  <a:solidFill>
                    <a:srgbClr val="C73ECC"/>
                  </a:solidFill>
                  <a:latin typeface="Segoe UI" panose="020B0502040204020203" pitchFamily="34" charset="0"/>
                  <a:ea typeface="Yu Gothic UI" panose="020B0500000000000000" pitchFamily="34" charset="-128"/>
                  <a:cs typeface="+mj-cs"/>
                </a:rPr>
                <a:t>3</a:t>
              </a:r>
            </a:p>
          </p:txBody>
        </p:sp>
      </p:grpSp>
      <p:pic>
        <p:nvPicPr>
          <p:cNvPr id="75" name="Picture 74">
            <a:extLst>
              <a:ext uri="{FF2B5EF4-FFF2-40B4-BE49-F238E27FC236}">
                <a16:creationId xmlns:a16="http://schemas.microsoft.com/office/drawing/2014/main" id="{5A66E461-D096-8CED-DE1F-B20F55B365F6}"/>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35814" t="56855" r="33629" b="4007"/>
          <a:stretch/>
        </p:blipFill>
        <p:spPr>
          <a:xfrm rot="10800000" flipH="1" flipV="1">
            <a:off x="0" y="5493392"/>
            <a:ext cx="1892301" cy="1364608"/>
          </a:xfrm>
          <a:custGeom>
            <a:avLst/>
            <a:gdLst>
              <a:gd name="connsiteX0" fmla="*/ 0 w 1892301"/>
              <a:gd name="connsiteY0" fmla="*/ 0 h 1364608"/>
              <a:gd name="connsiteX1" fmla="*/ 1892301 w 1892301"/>
              <a:gd name="connsiteY1" fmla="*/ 0 h 1364608"/>
              <a:gd name="connsiteX2" fmla="*/ 1892301 w 1892301"/>
              <a:gd name="connsiteY2" fmla="*/ 1364608 h 1364608"/>
              <a:gd name="connsiteX3" fmla="*/ 0 w 1892301"/>
              <a:gd name="connsiteY3" fmla="*/ 1364608 h 1364608"/>
            </a:gdLst>
            <a:ahLst/>
            <a:cxnLst>
              <a:cxn ang="0">
                <a:pos x="connsiteX0" y="connsiteY0"/>
              </a:cxn>
              <a:cxn ang="0">
                <a:pos x="connsiteX1" y="connsiteY1"/>
              </a:cxn>
              <a:cxn ang="0">
                <a:pos x="connsiteX2" y="connsiteY2"/>
              </a:cxn>
              <a:cxn ang="0">
                <a:pos x="connsiteX3" y="connsiteY3"/>
              </a:cxn>
            </a:cxnLst>
            <a:rect l="l" t="t" r="r" b="b"/>
            <a:pathLst>
              <a:path w="1892301" h="1364608">
                <a:moveTo>
                  <a:pt x="0" y="0"/>
                </a:moveTo>
                <a:lnTo>
                  <a:pt x="1892301" y="0"/>
                </a:lnTo>
                <a:lnTo>
                  <a:pt x="1892301" y="1364608"/>
                </a:lnTo>
                <a:lnTo>
                  <a:pt x="0" y="1364608"/>
                </a:lnTo>
                <a:close/>
              </a:path>
            </a:pathLst>
          </a:custGeom>
        </p:spPr>
      </p:pic>
      <p:sp>
        <p:nvSpPr>
          <p:cNvPr id="3" name="TextBox 2">
            <a:extLst>
              <a:ext uri="{FF2B5EF4-FFF2-40B4-BE49-F238E27FC236}">
                <a16:creationId xmlns:a16="http://schemas.microsoft.com/office/drawing/2014/main" id="{00E60298-9E52-1662-D7BC-76E8489C303C}"/>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012134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E50CC160-8E57-E8B5-E8B6-7B8F0D82A9A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63" name="Picture 62">
              <a:extLst>
                <a:ext uri="{FF2B5EF4-FFF2-40B4-BE49-F238E27FC236}">
                  <a16:creationId xmlns:a16="http://schemas.microsoft.com/office/drawing/2014/main" id="{37857D64-C9E3-3BC4-F8C8-575018A58259}"/>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4" name="Straight Connector 63">
              <a:extLst>
                <a:ext uri="{FF2B5EF4-FFF2-40B4-BE49-F238E27FC236}">
                  <a16:creationId xmlns:a16="http://schemas.microsoft.com/office/drawing/2014/main" id="{9B0C6730-2C4E-7D50-B839-B85769E8D340}"/>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22971CDE-B07D-9CDF-4B52-BAD052D883A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45399" b="823"/>
          <a:stretch/>
        </p:blipFill>
        <p:spPr>
          <a:xfrm rot="16200000" flipH="1" flipV="1">
            <a:off x="-1195391" y="4624390"/>
            <a:ext cx="3429001" cy="1038225"/>
          </a:xfrm>
          <a:prstGeom prst="rect">
            <a:avLst/>
          </a:prstGeom>
        </p:spPr>
      </p:pic>
      <p:sp>
        <p:nvSpPr>
          <p:cNvPr id="2" name="Title 1">
            <a:extLst>
              <a:ext uri="{FF2B5EF4-FFF2-40B4-BE49-F238E27FC236}">
                <a16:creationId xmlns:a16="http://schemas.microsoft.com/office/drawing/2014/main" id="{62463341-77C6-C8FA-8657-4A8E2AB6A0C0}"/>
              </a:ext>
            </a:extLst>
          </p:cNvPr>
          <p:cNvSpPr>
            <a:spLocks noGrp="1"/>
          </p:cNvSpPr>
          <p:nvPr>
            <p:ph type="title"/>
          </p:nvPr>
        </p:nvSpPr>
        <p:spPr>
          <a:xfrm>
            <a:off x="588963" y="457200"/>
            <a:ext cx="11017250" cy="984885"/>
          </a:xfrm>
        </p:spPr>
        <p:txBody>
          <a:bodyPr/>
          <a:lstStyle/>
          <a:p>
            <a:r>
              <a:rPr lang="ja-JP" dirty="0">
                <a:latin typeface="Segoe UI Semibold" panose="020B0702040204020203" pitchFamily="34" charset="0"/>
                <a:ea typeface="Yu Gothic UI Semibold" panose="020B0700000000000000" pitchFamily="34" charset="-128"/>
              </a:rPr>
              <a:t>ユニット 2: 体験デザイナーを定義するための独自の役割ベースのプロンプトを作成する</a:t>
            </a:r>
          </a:p>
        </p:txBody>
      </p:sp>
      <p:sp>
        <p:nvSpPr>
          <p:cNvPr id="11" name="Rectangle: Rounded Corners 10">
            <a:extLst>
              <a:ext uri="{FF2B5EF4-FFF2-40B4-BE49-F238E27FC236}">
                <a16:creationId xmlns:a16="http://schemas.microsoft.com/office/drawing/2014/main" id="{1BD5906F-F755-193D-25DC-F1EBE042F0B9}"/>
              </a:ext>
              <a:ext uri="{C183D7F6-B498-43B3-948B-1728B52AA6E4}">
                <adec:decorative xmlns:adec="http://schemas.microsoft.com/office/drawing/2017/decorative" val="1"/>
              </a:ext>
            </a:extLst>
          </p:cNvPr>
          <p:cNvSpPr>
            <a:spLocks/>
          </p:cNvSpPr>
          <p:nvPr/>
        </p:nvSpPr>
        <p:spPr bwMode="auto">
          <a:xfrm>
            <a:off x="588963"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2" name="Rectangle: Rounded Corners 11">
            <a:extLst>
              <a:ext uri="{FF2B5EF4-FFF2-40B4-BE49-F238E27FC236}">
                <a16:creationId xmlns:a16="http://schemas.microsoft.com/office/drawing/2014/main" id="{D65D443B-DEA5-7B76-BB7A-23FC1F6757C8}"/>
              </a:ext>
              <a:ext uri="{C183D7F6-B498-43B3-948B-1728B52AA6E4}">
                <adec:decorative xmlns:adec="http://schemas.microsoft.com/office/drawing/2017/decorative" val="1"/>
              </a:ext>
            </a:extLst>
          </p:cNvPr>
          <p:cNvSpPr>
            <a:spLocks/>
          </p:cNvSpPr>
          <p:nvPr/>
        </p:nvSpPr>
        <p:spPr bwMode="auto">
          <a:xfrm>
            <a:off x="3377565"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3" name="Rectangle: Rounded Corners 12">
            <a:extLst>
              <a:ext uri="{FF2B5EF4-FFF2-40B4-BE49-F238E27FC236}">
                <a16:creationId xmlns:a16="http://schemas.microsoft.com/office/drawing/2014/main" id="{8832FAF4-599B-328C-172B-E0934D1D07C7}"/>
              </a:ext>
              <a:ext uri="{C183D7F6-B498-43B3-948B-1728B52AA6E4}">
                <adec:decorative xmlns:adec="http://schemas.microsoft.com/office/drawing/2017/decorative" val="1"/>
              </a:ext>
            </a:extLst>
          </p:cNvPr>
          <p:cNvSpPr>
            <a:spLocks/>
          </p:cNvSpPr>
          <p:nvPr/>
        </p:nvSpPr>
        <p:spPr bwMode="auto">
          <a:xfrm>
            <a:off x="616616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4" name="Rectangle: Rounded Corners 13">
            <a:extLst>
              <a:ext uri="{FF2B5EF4-FFF2-40B4-BE49-F238E27FC236}">
                <a16:creationId xmlns:a16="http://schemas.microsoft.com/office/drawing/2014/main" id="{6E808A71-9AC7-E5BD-DF4B-52CB736832CF}"/>
              </a:ext>
              <a:ext uri="{C183D7F6-B498-43B3-948B-1728B52AA6E4}">
                <adec:decorative xmlns:adec="http://schemas.microsoft.com/office/drawing/2017/decorative" val="1"/>
              </a:ext>
            </a:extLst>
          </p:cNvPr>
          <p:cNvSpPr>
            <a:spLocks/>
          </p:cNvSpPr>
          <p:nvPr/>
        </p:nvSpPr>
        <p:spPr bwMode="auto">
          <a:xfrm>
            <a:off x="8954770"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6" name="TextBox 15">
            <a:extLst>
              <a:ext uri="{FF2B5EF4-FFF2-40B4-BE49-F238E27FC236}">
                <a16:creationId xmlns:a16="http://schemas.microsoft.com/office/drawing/2014/main" id="{970E7840-CC8F-B0F9-F773-120441E54BFE}"/>
              </a:ext>
            </a:extLst>
          </p:cNvPr>
          <p:cNvSpPr txBox="1"/>
          <p:nvPr/>
        </p:nvSpPr>
        <p:spPr>
          <a:xfrm>
            <a:off x="814188" y="2693854"/>
            <a:ext cx="2200991" cy="1477328"/>
          </a:xfrm>
          <a:prstGeom prst="rect">
            <a:avLst/>
          </a:prstGeom>
          <a:noFill/>
        </p:spPr>
        <p:txBody>
          <a:bodyPr wrap="square" lIns="0" tIns="0" rIns="0" bIns="0">
            <a:spAutoFit/>
          </a:bodyPr>
          <a:lstStyle/>
          <a:p>
            <a:pPr marL="0" indent="0" algn="ctr">
              <a:spcAft>
                <a:spcPts val="0"/>
              </a:spcAft>
              <a:buNone/>
            </a:pPr>
            <a:r>
              <a:rPr lang="ja-JP" sz="1600" dirty="0">
                <a:latin typeface="Segoe UI" panose="020B0502040204020203" pitchFamily="34" charset="0"/>
                <a:ea typeface="Yu Gothic UI" panose="020B0500000000000000" pitchFamily="34" charset="-128"/>
              </a:rPr>
              <a:t>あなたは並外れた体験デザイナーであり、感覚を刺激し、顧客を純粋な魔法の世界に導く没入型体験を作り出すユニークな才能を持っています</a:t>
            </a:r>
          </a:p>
        </p:txBody>
      </p:sp>
      <p:sp>
        <p:nvSpPr>
          <p:cNvPr id="17" name="TextBox 16">
            <a:extLst>
              <a:ext uri="{FF2B5EF4-FFF2-40B4-BE49-F238E27FC236}">
                <a16:creationId xmlns:a16="http://schemas.microsoft.com/office/drawing/2014/main" id="{60BC54BD-8DF6-3116-EB97-6CC7F1D111AA}"/>
              </a:ext>
            </a:extLst>
          </p:cNvPr>
          <p:cNvSpPr txBox="1"/>
          <p:nvPr/>
        </p:nvSpPr>
        <p:spPr>
          <a:xfrm>
            <a:off x="3554095" y="2693854"/>
            <a:ext cx="2298382" cy="1477328"/>
          </a:xfrm>
          <a:prstGeom prst="rect">
            <a:avLst/>
          </a:prstGeom>
          <a:noFill/>
        </p:spPr>
        <p:txBody>
          <a:bodyPr wrap="square" lIns="0" tIns="0" rIns="0" bIns="0">
            <a:spAutoFit/>
          </a:bodyPr>
          <a:lstStyle/>
          <a:p>
            <a:pPr marL="0" indent="0" algn="ctr">
              <a:spcAft>
                <a:spcPts val="0"/>
              </a:spcAft>
              <a:buNone/>
            </a:pPr>
            <a:r>
              <a:rPr lang="ja-JP" sz="1600">
                <a:latin typeface="Segoe UI" panose="020B0502040204020203" pitchFamily="34" charset="0"/>
                <a:ea typeface="Yu Gothic UI" panose="020B0500000000000000" pitchFamily="34" charset="-128"/>
              </a:rPr>
              <a:t>卓越したサウンドスケープ、魅惑的なビジュアル、そして慎重にキュレーションされた環境条件の見事な組み合わせを通じて、喜びと興味をそそる素晴らしい旅を演出します</a:t>
            </a:r>
          </a:p>
        </p:txBody>
      </p:sp>
      <p:sp>
        <p:nvSpPr>
          <p:cNvPr id="18" name="TextBox 17">
            <a:extLst>
              <a:ext uri="{FF2B5EF4-FFF2-40B4-BE49-F238E27FC236}">
                <a16:creationId xmlns:a16="http://schemas.microsoft.com/office/drawing/2014/main" id="{898BEC3B-393D-5B4A-C42D-226FBD9E5DBC}"/>
              </a:ext>
            </a:extLst>
          </p:cNvPr>
          <p:cNvSpPr txBox="1"/>
          <p:nvPr/>
        </p:nvSpPr>
        <p:spPr>
          <a:xfrm>
            <a:off x="6342697" y="2693854"/>
            <a:ext cx="2298382" cy="1723549"/>
          </a:xfrm>
          <a:prstGeom prst="rect">
            <a:avLst/>
          </a:prstGeom>
          <a:noFill/>
        </p:spPr>
        <p:txBody>
          <a:bodyPr wrap="square" lIns="0" tIns="0" rIns="0" bIns="0">
            <a:spAutoFit/>
          </a:bodyPr>
          <a:lstStyle/>
          <a:p>
            <a:pPr marL="0" indent="0" algn="ctr">
              <a:spcAft>
                <a:spcPts val="0"/>
              </a:spcAft>
              <a:buNone/>
            </a:pPr>
            <a:r>
              <a:rPr lang="ja-JP" sz="1600">
                <a:latin typeface="Segoe UI" panose="020B0502040204020203" pitchFamily="34" charset="0"/>
                <a:ea typeface="Yu Gothic UI" panose="020B0500000000000000" pitchFamily="34" charset="-128"/>
              </a:rPr>
              <a:t>あなたの創造力には限界がありません。想像力を刺激する大胆なアイデアを思いつくと同時に、細部にまで細心の注意を払い、テーマに沿ったタペストリーをシームレスに織り上げます </a:t>
            </a:r>
          </a:p>
        </p:txBody>
      </p:sp>
      <p:sp>
        <p:nvSpPr>
          <p:cNvPr id="19" name="TextBox 18">
            <a:extLst>
              <a:ext uri="{FF2B5EF4-FFF2-40B4-BE49-F238E27FC236}">
                <a16:creationId xmlns:a16="http://schemas.microsoft.com/office/drawing/2014/main" id="{98F00AD8-8B86-47DF-8F68-1DDB8579B6DB}"/>
              </a:ext>
            </a:extLst>
          </p:cNvPr>
          <p:cNvSpPr txBox="1"/>
          <p:nvPr/>
        </p:nvSpPr>
        <p:spPr>
          <a:xfrm>
            <a:off x="9131300" y="2693854"/>
            <a:ext cx="2298382" cy="2215991"/>
          </a:xfrm>
          <a:prstGeom prst="rect">
            <a:avLst/>
          </a:prstGeom>
          <a:noFill/>
        </p:spPr>
        <p:txBody>
          <a:bodyPr wrap="square" lIns="0" tIns="0" rIns="0" bIns="0">
            <a:spAutoFit/>
          </a:bodyPr>
          <a:lstStyle/>
          <a:p>
            <a:pPr marL="0" indent="0" algn="ctr">
              <a:spcAft>
                <a:spcPts val="0"/>
              </a:spcAft>
              <a:buNone/>
            </a:pPr>
            <a:r>
              <a:rPr lang="ja-JP" sz="1600">
                <a:latin typeface="Segoe UI" panose="020B0502040204020203" pitchFamily="34" charset="0"/>
                <a:ea typeface="Yu Gothic UI" panose="020B0500000000000000" pitchFamily="34" charset="-128"/>
              </a:rPr>
              <a:t>複数の感覚を働かせる驚くべき能力により、あなたには、人々を感覚のシンフォニーに包み込み、魅了され、喜びを感じ、さらなる欲求を抱かせる忘れられない瞬間を作り出す力があります。新しい体験の創造をお手伝いしてください</a:t>
            </a:r>
          </a:p>
        </p:txBody>
      </p:sp>
      <p:grpSp>
        <p:nvGrpSpPr>
          <p:cNvPr id="21" name="Group 20">
            <a:extLst>
              <a:ext uri="{FF2B5EF4-FFF2-40B4-BE49-F238E27FC236}">
                <a16:creationId xmlns:a16="http://schemas.microsoft.com/office/drawing/2014/main" id="{D80A41B2-CAF4-D0D0-6A3C-21159D427248}"/>
              </a:ext>
              <a:ext uri="{C183D7F6-B498-43B3-948B-1728B52AA6E4}">
                <adec:decorative xmlns:adec="http://schemas.microsoft.com/office/drawing/2017/decorative" val="1"/>
              </a:ext>
            </a:extLst>
          </p:cNvPr>
          <p:cNvGrpSpPr>
            <a:grpSpLocks/>
          </p:cNvGrpSpPr>
          <p:nvPr/>
        </p:nvGrpSpPr>
        <p:grpSpPr>
          <a:xfrm>
            <a:off x="1548924" y="1805940"/>
            <a:ext cx="731520" cy="731520"/>
            <a:chOff x="547424" y="4293480"/>
            <a:chExt cx="640026" cy="657416"/>
          </a:xfrm>
        </p:grpSpPr>
        <p:grpSp>
          <p:nvGrpSpPr>
            <p:cNvPr id="23" name="Group 22">
              <a:extLst>
                <a:ext uri="{FF2B5EF4-FFF2-40B4-BE49-F238E27FC236}">
                  <a16:creationId xmlns:a16="http://schemas.microsoft.com/office/drawing/2014/main" id="{56103A20-9F2E-94E3-1A1E-1951DBE8EE10}"/>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ECE143A1-B01B-9435-72EB-5273716524D8}"/>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73FB63C0-EC38-1082-86BB-7EB1006800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9" name="Rounded Rectangle 3_1">
                  <a:extLst>
                    <a:ext uri="{FF2B5EF4-FFF2-40B4-BE49-F238E27FC236}">
                      <a16:creationId xmlns:a16="http://schemas.microsoft.com/office/drawing/2014/main" id="{013D557C-342F-AE22-D2C5-46D79291938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26" name="Rounded Rectangle 3_1">
                <a:extLst>
                  <a:ext uri="{FF2B5EF4-FFF2-40B4-BE49-F238E27FC236}">
                    <a16:creationId xmlns:a16="http://schemas.microsoft.com/office/drawing/2014/main" id="{5FE8046D-6F20-E695-AA71-620194714A1A}"/>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7" name="Rounded Rectangle 24_1">
                <a:extLst>
                  <a:ext uri="{FF2B5EF4-FFF2-40B4-BE49-F238E27FC236}">
                    <a16:creationId xmlns:a16="http://schemas.microsoft.com/office/drawing/2014/main" id="{5CC510D2-FD0A-2367-8578-6C5FEF8FEB5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4" name="Oval 23">
              <a:extLst>
                <a:ext uri="{FF2B5EF4-FFF2-40B4-BE49-F238E27FC236}">
                  <a16:creationId xmlns:a16="http://schemas.microsoft.com/office/drawing/2014/main" id="{5BB6F68C-9607-243A-2BE6-41980429BE0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grpSp>
        <p:nvGrpSpPr>
          <p:cNvPr id="30" name="Group 29">
            <a:extLst>
              <a:ext uri="{FF2B5EF4-FFF2-40B4-BE49-F238E27FC236}">
                <a16:creationId xmlns:a16="http://schemas.microsoft.com/office/drawing/2014/main" id="{C129564A-3A59-DA6D-AA6D-A3A8B4DFC16E}"/>
              </a:ext>
              <a:ext uri="{C183D7F6-B498-43B3-948B-1728B52AA6E4}">
                <adec:decorative xmlns:adec="http://schemas.microsoft.com/office/drawing/2017/decorative" val="1"/>
              </a:ext>
            </a:extLst>
          </p:cNvPr>
          <p:cNvGrpSpPr>
            <a:grpSpLocks/>
          </p:cNvGrpSpPr>
          <p:nvPr/>
        </p:nvGrpSpPr>
        <p:grpSpPr>
          <a:xfrm>
            <a:off x="4337526" y="1805940"/>
            <a:ext cx="731520" cy="731520"/>
            <a:chOff x="547424" y="4293480"/>
            <a:chExt cx="640026" cy="657416"/>
          </a:xfrm>
        </p:grpSpPr>
        <p:grpSp>
          <p:nvGrpSpPr>
            <p:cNvPr id="31" name="Group 30">
              <a:extLst>
                <a:ext uri="{FF2B5EF4-FFF2-40B4-BE49-F238E27FC236}">
                  <a16:creationId xmlns:a16="http://schemas.microsoft.com/office/drawing/2014/main" id="{97D335C5-3F28-4F2B-B541-A3AC1CEE16F0}"/>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0B2E2A1B-9A93-4721-0783-8C9880B1B378}"/>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82E940B-7E92-E4A8-3A82-0BDBFEA537AC}"/>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7" name="Rounded Rectangle 3_1">
                  <a:extLst>
                    <a:ext uri="{FF2B5EF4-FFF2-40B4-BE49-F238E27FC236}">
                      <a16:creationId xmlns:a16="http://schemas.microsoft.com/office/drawing/2014/main" id="{C428EC18-B4CA-E49D-73E8-D15D4BC6FFB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34" name="Rounded Rectangle 3_1">
                <a:extLst>
                  <a:ext uri="{FF2B5EF4-FFF2-40B4-BE49-F238E27FC236}">
                    <a16:creationId xmlns:a16="http://schemas.microsoft.com/office/drawing/2014/main" id="{BD00BE54-B757-C7B7-7815-ABFAA5D51F7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5" name="Rounded Rectangle 24_1">
                <a:extLst>
                  <a:ext uri="{FF2B5EF4-FFF2-40B4-BE49-F238E27FC236}">
                    <a16:creationId xmlns:a16="http://schemas.microsoft.com/office/drawing/2014/main" id="{CFAB3B7E-7BA0-A647-BFBB-9DE14373863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32" name="Oval 31">
              <a:extLst>
                <a:ext uri="{FF2B5EF4-FFF2-40B4-BE49-F238E27FC236}">
                  <a16:creationId xmlns:a16="http://schemas.microsoft.com/office/drawing/2014/main" id="{F390D0F0-3A9A-39CE-20D1-E0B26481524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grpSp>
        <p:nvGrpSpPr>
          <p:cNvPr id="38" name="Group 37">
            <a:extLst>
              <a:ext uri="{FF2B5EF4-FFF2-40B4-BE49-F238E27FC236}">
                <a16:creationId xmlns:a16="http://schemas.microsoft.com/office/drawing/2014/main" id="{218658A5-0656-00DE-CD1A-03007ABF76EC}"/>
              </a:ext>
              <a:ext uri="{C183D7F6-B498-43B3-948B-1728B52AA6E4}">
                <adec:decorative xmlns:adec="http://schemas.microsoft.com/office/drawing/2017/decorative" val="1"/>
              </a:ext>
            </a:extLst>
          </p:cNvPr>
          <p:cNvGrpSpPr>
            <a:grpSpLocks/>
          </p:cNvGrpSpPr>
          <p:nvPr/>
        </p:nvGrpSpPr>
        <p:grpSpPr>
          <a:xfrm>
            <a:off x="7126128" y="1805940"/>
            <a:ext cx="731520" cy="731520"/>
            <a:chOff x="547424" y="4293480"/>
            <a:chExt cx="640026" cy="657416"/>
          </a:xfrm>
        </p:grpSpPr>
        <p:grpSp>
          <p:nvGrpSpPr>
            <p:cNvPr id="39" name="Group 38">
              <a:extLst>
                <a:ext uri="{FF2B5EF4-FFF2-40B4-BE49-F238E27FC236}">
                  <a16:creationId xmlns:a16="http://schemas.microsoft.com/office/drawing/2014/main" id="{12FEC223-A0A9-E9AE-7EE6-1F38C908B744}"/>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B17A93A2-BB9D-DB91-FC80-623735093052}"/>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E5D1029D-DCA3-99F7-3B0E-F9BE06C624B1}"/>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45" name="Rounded Rectangle 3_1">
                  <a:extLst>
                    <a:ext uri="{FF2B5EF4-FFF2-40B4-BE49-F238E27FC236}">
                      <a16:creationId xmlns:a16="http://schemas.microsoft.com/office/drawing/2014/main" id="{F706EA06-6328-6983-EDDF-4D7716618B8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42" name="Rounded Rectangle 3_1">
                <a:extLst>
                  <a:ext uri="{FF2B5EF4-FFF2-40B4-BE49-F238E27FC236}">
                    <a16:creationId xmlns:a16="http://schemas.microsoft.com/office/drawing/2014/main" id="{B48492D1-6680-F141-F576-272DA8AF23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43" name="Rounded Rectangle 24_1">
                <a:extLst>
                  <a:ext uri="{FF2B5EF4-FFF2-40B4-BE49-F238E27FC236}">
                    <a16:creationId xmlns:a16="http://schemas.microsoft.com/office/drawing/2014/main" id="{8ABF12B0-3E12-3988-D8EE-79C4E3AA497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40" name="Oval 39">
              <a:extLst>
                <a:ext uri="{FF2B5EF4-FFF2-40B4-BE49-F238E27FC236}">
                  <a16:creationId xmlns:a16="http://schemas.microsoft.com/office/drawing/2014/main" id="{CF9E395F-0753-88F1-EC75-9812F399132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grpSp>
        <p:nvGrpSpPr>
          <p:cNvPr id="46" name="Group 45">
            <a:extLst>
              <a:ext uri="{FF2B5EF4-FFF2-40B4-BE49-F238E27FC236}">
                <a16:creationId xmlns:a16="http://schemas.microsoft.com/office/drawing/2014/main" id="{7A010A0A-BF43-18AB-8BB8-69C602876C3D}"/>
              </a:ext>
              <a:ext uri="{C183D7F6-B498-43B3-948B-1728B52AA6E4}">
                <adec:decorative xmlns:adec="http://schemas.microsoft.com/office/drawing/2017/decorative" val="1"/>
              </a:ext>
            </a:extLst>
          </p:cNvPr>
          <p:cNvGrpSpPr>
            <a:grpSpLocks/>
          </p:cNvGrpSpPr>
          <p:nvPr/>
        </p:nvGrpSpPr>
        <p:grpSpPr>
          <a:xfrm>
            <a:off x="9914731" y="1805940"/>
            <a:ext cx="731520" cy="731520"/>
            <a:chOff x="547424" y="4293480"/>
            <a:chExt cx="640026" cy="657416"/>
          </a:xfrm>
        </p:grpSpPr>
        <p:grpSp>
          <p:nvGrpSpPr>
            <p:cNvPr id="47" name="Group 46">
              <a:extLst>
                <a:ext uri="{FF2B5EF4-FFF2-40B4-BE49-F238E27FC236}">
                  <a16:creationId xmlns:a16="http://schemas.microsoft.com/office/drawing/2014/main" id="{AD0641A1-85E1-E8C8-FEA6-97118801E0DB}"/>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D8E9D1B2-1295-9B22-DEE3-AD5E9BEE368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6FACF41D-667B-C627-C26F-A16AF5EE85B7}"/>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53" name="Rounded Rectangle 3_1">
                  <a:extLst>
                    <a:ext uri="{FF2B5EF4-FFF2-40B4-BE49-F238E27FC236}">
                      <a16:creationId xmlns:a16="http://schemas.microsoft.com/office/drawing/2014/main" id="{86C83647-0C17-FA4B-70E4-D7999BFAF2E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50" name="Rounded Rectangle 3_1">
                <a:extLst>
                  <a:ext uri="{FF2B5EF4-FFF2-40B4-BE49-F238E27FC236}">
                    <a16:creationId xmlns:a16="http://schemas.microsoft.com/office/drawing/2014/main" id="{A3271196-F4B9-5A9B-6E3A-A69B8463D05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51" name="Rounded Rectangle 24_1">
                <a:extLst>
                  <a:ext uri="{FF2B5EF4-FFF2-40B4-BE49-F238E27FC236}">
                    <a16:creationId xmlns:a16="http://schemas.microsoft.com/office/drawing/2014/main" id="{BA70B37E-0E82-C130-09E0-9A72D76FD2C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48" name="Oval 47">
              <a:extLst>
                <a:ext uri="{FF2B5EF4-FFF2-40B4-BE49-F238E27FC236}">
                  <a16:creationId xmlns:a16="http://schemas.microsoft.com/office/drawing/2014/main" id="{3EA8B9E9-43B5-4C9F-6573-B9C2A0C18228}"/>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56" name="brain_2">
            <a:extLst>
              <a:ext uri="{FF2B5EF4-FFF2-40B4-BE49-F238E27FC236}">
                <a16:creationId xmlns:a16="http://schemas.microsoft.com/office/drawing/2014/main" id="{45112400-1364-C7FB-DCA9-63F0119F5506}"/>
              </a:ext>
              <a:ext uri="{C183D7F6-B498-43B3-948B-1728B52AA6E4}">
                <adec:decorative xmlns:adec="http://schemas.microsoft.com/office/drawing/2017/decorative" val="1"/>
              </a:ext>
            </a:extLst>
          </p:cNvPr>
          <p:cNvSpPr>
            <a:spLocks noChangeAspect="1" noEditPoints="1"/>
          </p:cNvSpPr>
          <p:nvPr/>
        </p:nvSpPr>
        <p:spPr bwMode="auto">
          <a:xfrm>
            <a:off x="1706341" y="2032000"/>
            <a:ext cx="416686" cy="27940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57" name="Ribbon2_F19B">
            <a:extLst>
              <a:ext uri="{FF2B5EF4-FFF2-40B4-BE49-F238E27FC236}">
                <a16:creationId xmlns:a16="http://schemas.microsoft.com/office/drawing/2014/main" id="{443F0408-B34A-3C3A-BDA4-A3E76F9182A5}"/>
              </a:ext>
              <a:ext uri="{C183D7F6-B498-43B3-948B-1728B52AA6E4}">
                <adec:decorative xmlns:adec="http://schemas.microsoft.com/office/drawing/2017/decorative" val="1"/>
              </a:ext>
            </a:extLst>
          </p:cNvPr>
          <p:cNvSpPr>
            <a:spLocks noChangeAspect="1" noEditPoints="1"/>
          </p:cNvSpPr>
          <p:nvPr/>
        </p:nvSpPr>
        <p:spPr bwMode="auto">
          <a:xfrm>
            <a:off x="4570141" y="1985223"/>
            <a:ext cx="266290" cy="37295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58" name="Financial_E7BB">
            <a:extLst>
              <a:ext uri="{FF2B5EF4-FFF2-40B4-BE49-F238E27FC236}">
                <a16:creationId xmlns:a16="http://schemas.microsoft.com/office/drawing/2014/main" id="{6CFC2639-DB51-83EB-8375-6E086168E1F6}"/>
              </a:ext>
              <a:ext uri="{C183D7F6-B498-43B3-948B-1728B52AA6E4}">
                <adec:decorative xmlns:adec="http://schemas.microsoft.com/office/drawing/2017/decorative" val="1"/>
              </a:ext>
            </a:extLst>
          </p:cNvPr>
          <p:cNvSpPr>
            <a:spLocks noChangeAspect="1" noEditPoints="1"/>
          </p:cNvSpPr>
          <p:nvPr/>
        </p:nvSpPr>
        <p:spPr bwMode="auto">
          <a:xfrm>
            <a:off x="7327946" y="2025458"/>
            <a:ext cx="327884" cy="29248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60" name="Teamwork_EA12">
            <a:extLst>
              <a:ext uri="{FF2B5EF4-FFF2-40B4-BE49-F238E27FC236}">
                <a16:creationId xmlns:a16="http://schemas.microsoft.com/office/drawing/2014/main" id="{EF11EE24-7C8C-B953-36AC-2CA4F73C0B40}"/>
              </a:ext>
              <a:ext uri="{C183D7F6-B498-43B3-948B-1728B52AA6E4}">
                <adec:decorative xmlns:adec="http://schemas.microsoft.com/office/drawing/2017/decorative" val="1"/>
              </a:ext>
            </a:extLst>
          </p:cNvPr>
          <p:cNvSpPr>
            <a:spLocks noChangeAspect="1" noEditPoints="1"/>
          </p:cNvSpPr>
          <p:nvPr/>
        </p:nvSpPr>
        <p:spPr bwMode="auto">
          <a:xfrm>
            <a:off x="10109767" y="2006600"/>
            <a:ext cx="341448" cy="330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6496654A-7CCD-333C-78D9-63AFBDBC9D69}"/>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5864025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FB0FF-9B62-DDF3-19D3-60B581588766}"/>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C8396861-8317-9782-735D-A3608A43AC4C}"/>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50" name="Picture 49">
              <a:extLst>
                <a:ext uri="{FF2B5EF4-FFF2-40B4-BE49-F238E27FC236}">
                  <a16:creationId xmlns:a16="http://schemas.microsoft.com/office/drawing/2014/main" id="{9F012753-CC5C-341E-455B-F758E37EF7A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0" name="Straight Connector 59">
              <a:extLst>
                <a:ext uri="{FF2B5EF4-FFF2-40B4-BE49-F238E27FC236}">
                  <a16:creationId xmlns:a16="http://schemas.microsoft.com/office/drawing/2014/main" id="{46C7DED1-F693-E899-42BB-1F7C0226A91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7D8D95F5-5398-116D-9528-09AF3F25C3DD}"/>
              </a:ext>
              <a:ext uri="{C183D7F6-B498-43B3-948B-1728B52AA6E4}">
                <adec:decorative xmlns:adec="http://schemas.microsoft.com/office/drawing/2017/decorative" val="1"/>
              </a:ext>
            </a:extLst>
          </p:cNvPr>
          <p:cNvCxnSpPr>
            <a:cxnSpLocks/>
          </p:cNvCxnSpPr>
          <p:nvPr/>
        </p:nvCxnSpPr>
        <p:spPr>
          <a:xfrm>
            <a:off x="856708" y="1805940"/>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A892FA-240F-8A27-BD0E-33D6BE1CB0C6}"/>
              </a:ext>
            </a:extLst>
          </p:cNvPr>
          <p:cNvSpPr>
            <a:spLocks noGrp="1"/>
          </p:cNvSpPr>
          <p:nvPr>
            <p:ph type="title"/>
          </p:nvPr>
        </p:nvSpPr>
        <p:spPr>
          <a:xfrm>
            <a:off x="588963" y="457200"/>
            <a:ext cx="11017250" cy="984885"/>
          </a:xfrm>
        </p:spPr>
        <p:txBody>
          <a:bodyPr wrap="square">
            <a:spAutoFit/>
          </a:bodyPr>
          <a:lstStyle/>
          <a:p>
            <a:r>
              <a:rPr lang="ja-JP" dirty="0">
                <a:latin typeface="Segoe UI Semibold" panose="020B0702040204020203" pitchFamily="34" charset="0"/>
                <a:ea typeface="Yu Gothic UI Semibold" panose="020B0700000000000000" pitchFamily="34" charset="-128"/>
              </a:rPr>
              <a:t>ユニット 2: 体験デザイナーを定義するための独自の役割ベースのプロンプトを作成する</a:t>
            </a:r>
          </a:p>
        </p:txBody>
      </p:sp>
      <p:pic>
        <p:nvPicPr>
          <p:cNvPr id="12" name="Picture 11">
            <a:extLst>
              <a:ext uri="{FF2B5EF4-FFF2-40B4-BE49-F238E27FC236}">
                <a16:creationId xmlns:a16="http://schemas.microsoft.com/office/drawing/2014/main" id="{7C2C1742-1581-28DC-0B66-26737F99E568}"/>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3" name="Rounded Rectangle 24_1">
            <a:extLst>
              <a:ext uri="{FF2B5EF4-FFF2-40B4-BE49-F238E27FC236}">
                <a16:creationId xmlns:a16="http://schemas.microsoft.com/office/drawing/2014/main" id="{756A3E2A-A176-F52B-E410-65C7023B7867}"/>
              </a:ext>
              <a:ext uri="{C183D7F6-B498-43B3-948B-1728B52AA6E4}">
                <adec:decorative xmlns:adec="http://schemas.microsoft.com/office/drawing/2017/decorative" val="1"/>
              </a:ext>
            </a:extLst>
          </p:cNvPr>
          <p:cNvSpPr>
            <a:spLocks/>
          </p:cNvSpPr>
          <p:nvPr/>
        </p:nvSpPr>
        <p:spPr bwMode="auto">
          <a:xfrm>
            <a:off x="588262" y="1805940"/>
            <a:ext cx="6224018" cy="4463098"/>
          </a:xfrm>
          <a:prstGeom prst="roundRect">
            <a:avLst>
              <a:gd name="adj" fmla="val 3925"/>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69" name="Freeform: Shape 68">
            <a:extLst>
              <a:ext uri="{FF2B5EF4-FFF2-40B4-BE49-F238E27FC236}">
                <a16:creationId xmlns:a16="http://schemas.microsoft.com/office/drawing/2014/main" id="{E0DB815B-BC6D-8A96-7D94-614D03D855B6}"/>
              </a:ext>
              <a:ext uri="{C183D7F6-B498-43B3-948B-1728B52AA6E4}">
                <adec:decorative xmlns:adec="http://schemas.microsoft.com/office/drawing/2017/decorative" val="1"/>
              </a:ext>
            </a:extLst>
          </p:cNvPr>
          <p:cNvSpPr>
            <a:spLocks/>
          </p:cNvSpPr>
          <p:nvPr/>
        </p:nvSpPr>
        <p:spPr bwMode="auto">
          <a:xfrm>
            <a:off x="6979920" y="1657404"/>
            <a:ext cx="5212080" cy="4611635"/>
          </a:xfrm>
          <a:custGeom>
            <a:avLst/>
            <a:gdLst>
              <a:gd name="connsiteX0" fmla="*/ 181024 w 5212080"/>
              <a:gd name="connsiteY0" fmla="*/ 0 h 4611635"/>
              <a:gd name="connsiteX1" fmla="*/ 5212080 w 5212080"/>
              <a:gd name="connsiteY1" fmla="*/ 0 h 4611635"/>
              <a:gd name="connsiteX2" fmla="*/ 5212080 w 5212080"/>
              <a:gd name="connsiteY2" fmla="*/ 361252 h 4611635"/>
              <a:gd name="connsiteX3" fmla="*/ 5212080 w 5212080"/>
              <a:gd name="connsiteY3" fmla="*/ 422276 h 4611635"/>
              <a:gd name="connsiteX4" fmla="*/ 5212080 w 5212080"/>
              <a:gd name="connsiteY4" fmla="*/ 1050886 h 4611635"/>
              <a:gd name="connsiteX5" fmla="*/ 5212080 w 5212080"/>
              <a:gd name="connsiteY5" fmla="*/ 1515062 h 4611635"/>
              <a:gd name="connsiteX6" fmla="*/ 5212080 w 5212080"/>
              <a:gd name="connsiteY6" fmla="*/ 2971746 h 4611635"/>
              <a:gd name="connsiteX7" fmla="*/ 5212080 w 5212080"/>
              <a:gd name="connsiteY7" fmla="*/ 4611635 h 4611635"/>
              <a:gd name="connsiteX8" fmla="*/ 181024 w 5212080"/>
              <a:gd name="connsiteY8" fmla="*/ 4611635 h 4611635"/>
              <a:gd name="connsiteX9" fmla="*/ 0 w 5212080"/>
              <a:gd name="connsiteY9" fmla="*/ 4430611 h 4611635"/>
              <a:gd name="connsiteX10" fmla="*/ 0 w 5212080"/>
              <a:gd name="connsiteY10" fmla="*/ 2971746 h 4611635"/>
              <a:gd name="connsiteX11" fmla="*/ 0 w 5212080"/>
              <a:gd name="connsiteY11" fmla="*/ 1515062 h 4611635"/>
              <a:gd name="connsiteX12" fmla="*/ 0 w 5212080"/>
              <a:gd name="connsiteY12" fmla="*/ 1050886 h 4611635"/>
              <a:gd name="connsiteX13" fmla="*/ 0 w 5212080"/>
              <a:gd name="connsiteY13" fmla="*/ 422276 h 4611635"/>
              <a:gd name="connsiteX14" fmla="*/ 0 w 5212080"/>
              <a:gd name="connsiteY14" fmla="*/ 361252 h 4611635"/>
              <a:gd name="connsiteX15" fmla="*/ 0 w 5212080"/>
              <a:gd name="connsiteY15" fmla="*/ 181024 h 4611635"/>
              <a:gd name="connsiteX16" fmla="*/ 181024 w 5212080"/>
              <a:gd name="connsiteY16" fmla="*/ 0 h 461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080" h="4611635">
                <a:moveTo>
                  <a:pt x="181024" y="0"/>
                </a:moveTo>
                <a:lnTo>
                  <a:pt x="5212080" y="0"/>
                </a:lnTo>
                <a:lnTo>
                  <a:pt x="5212080" y="361252"/>
                </a:lnTo>
                <a:lnTo>
                  <a:pt x="5212080" y="422276"/>
                </a:lnTo>
                <a:lnTo>
                  <a:pt x="5212080" y="1050886"/>
                </a:lnTo>
                <a:lnTo>
                  <a:pt x="5212080" y="1515062"/>
                </a:lnTo>
                <a:lnTo>
                  <a:pt x="5212080" y="2971746"/>
                </a:lnTo>
                <a:lnTo>
                  <a:pt x="5212080" y="4611635"/>
                </a:lnTo>
                <a:lnTo>
                  <a:pt x="181024" y="4611635"/>
                </a:lnTo>
                <a:cubicBezTo>
                  <a:pt x="81047" y="4611635"/>
                  <a:pt x="0" y="4530588"/>
                  <a:pt x="0" y="4430611"/>
                </a:cubicBezTo>
                <a:lnTo>
                  <a:pt x="0" y="2971746"/>
                </a:lnTo>
                <a:lnTo>
                  <a:pt x="0" y="1515062"/>
                </a:lnTo>
                <a:lnTo>
                  <a:pt x="0" y="1050886"/>
                </a:ln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sp>
        <p:nvSpPr>
          <p:cNvPr id="17" name="TextBox 16">
            <a:extLst>
              <a:ext uri="{FF2B5EF4-FFF2-40B4-BE49-F238E27FC236}">
                <a16:creationId xmlns:a16="http://schemas.microsoft.com/office/drawing/2014/main" id="{A7DAB9EE-CB4D-89AD-07DA-2D741A633E7C}"/>
              </a:ext>
            </a:extLst>
          </p:cNvPr>
          <p:cNvSpPr txBox="1">
            <a:spLocks/>
          </p:cNvSpPr>
          <p:nvPr/>
        </p:nvSpPr>
        <p:spPr>
          <a:xfrm>
            <a:off x="787079" y="2963087"/>
            <a:ext cx="5826386" cy="2421176"/>
          </a:xfrm>
          <a:prstGeom prst="rect">
            <a:avLst/>
          </a:prstGeom>
          <a:noFill/>
        </p:spPr>
        <p:txBody>
          <a:bodyPr vert="horz" wrap="square" lIns="0" tIns="0" rIns="0" bIns="0" rtlCol="0" anchor="t">
            <a:spAutoFit/>
          </a:bodyPr>
          <a:lstStyle/>
          <a:p>
            <a:pPr>
              <a:spcAft>
                <a:spcPts val="1600"/>
              </a:spcAft>
            </a:pPr>
            <a:r>
              <a:rPr lang="ja-JP" sz="1800">
                <a:latin typeface="Segoe UI" panose="020B0502040204020203" pitchFamily="34" charset="0"/>
                <a:ea typeface="Yu Gothic UI" panose="020B0500000000000000" pitchFamily="34" charset="-128"/>
              </a:rPr>
              <a:t>あなたが魔法のような素晴らしい体験を生み出すことができる、非常に才能のあるデザイナーであると想像してください。クールなサウンド、素晴らしいビジュアル、完璧な設定を使用して、人々を決して忘れられない素晴らしい旅に連れて行きます。</a:t>
            </a:r>
          </a:p>
          <a:p>
            <a:pPr>
              <a:spcAft>
                <a:spcPts val="1200"/>
              </a:spcAft>
            </a:pPr>
            <a:r>
              <a:rPr lang="ja-JP" sz="1800">
                <a:latin typeface="Segoe UI" panose="020B0502040204020203" pitchFamily="34" charset="0"/>
                <a:ea typeface="Yu Gothic UI" panose="020B0500000000000000" pitchFamily="34" charset="-128"/>
              </a:rPr>
              <a:t>想像力を刺激する素晴らしいアイデアを思いつき、細部にまで注意を払ってすべてを完璧に組み合わせます。あなたには、人々にまったく新しい世界にいるかのように感じさせ、驚きとさらなる欲求を抱かせる力があります。</a:t>
            </a:r>
          </a:p>
        </p:txBody>
      </p:sp>
      <p:pic>
        <p:nvPicPr>
          <p:cNvPr id="71" name="Picture 70" descr="A child wearing headphones and cape in front of a computer desk">
            <a:extLst>
              <a:ext uri="{FF2B5EF4-FFF2-40B4-BE49-F238E27FC236}">
                <a16:creationId xmlns:a16="http://schemas.microsoft.com/office/drawing/2014/main" id="{EC3F7C64-624D-F98B-B43C-3AA86DFB6A82}"/>
              </a:ext>
            </a:extLst>
          </p:cNvPr>
          <p:cNvPicPr>
            <a:picLocks/>
          </p:cNvPicPr>
          <p:nvPr/>
        </p:nvPicPr>
        <p:blipFill rotWithShape="1">
          <a:blip r:embed="rId4"/>
          <a:srcRect t="3222" b="9090"/>
          <a:stretch/>
        </p:blipFill>
        <p:spPr>
          <a:xfrm>
            <a:off x="7147560" y="1825046"/>
            <a:ext cx="4876800" cy="4276351"/>
          </a:xfrm>
          <a:prstGeom prst="roundRect">
            <a:avLst>
              <a:gd name="adj" fmla="val 2013"/>
            </a:avLst>
          </a:prstGeom>
          <a:solidFill>
            <a:srgbClr val="275272"/>
          </a:solidFill>
        </p:spPr>
      </p:pic>
      <p:cxnSp>
        <p:nvCxnSpPr>
          <p:cNvPr id="57" name="Straight Connector 56">
            <a:extLst>
              <a:ext uri="{FF2B5EF4-FFF2-40B4-BE49-F238E27FC236}">
                <a16:creationId xmlns:a16="http://schemas.microsoft.com/office/drawing/2014/main" id="{46AE9E16-5450-6C4E-13C3-1B123921DD1E}"/>
              </a:ext>
              <a:ext uri="{C183D7F6-B498-43B3-948B-1728B52AA6E4}">
                <adec:decorative xmlns:adec="http://schemas.microsoft.com/office/drawing/2017/decorative" val="1"/>
              </a:ext>
            </a:extLst>
          </p:cNvPr>
          <p:cNvCxnSpPr>
            <a:cxnSpLocks/>
          </p:cNvCxnSpPr>
          <p:nvPr/>
        </p:nvCxnSpPr>
        <p:spPr>
          <a:xfrm>
            <a:off x="787079" y="6072048"/>
            <a:ext cx="5826386" cy="0"/>
          </a:xfrm>
          <a:prstGeom prst="line">
            <a:avLst/>
          </a:prstGeom>
          <a:ln w="22225" cap="rnd">
            <a:gradFill flip="none" rotWithShape="1">
              <a:gsLst>
                <a:gs pos="0">
                  <a:schemeClr val="accent1"/>
                </a:gs>
                <a:gs pos="55000">
                  <a:schemeClr val="accent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BF90838-A45F-BFD5-99A0-0A6E694A1589}"/>
              </a:ext>
              <a:ext uri="{C183D7F6-B498-43B3-948B-1728B52AA6E4}">
                <adec:decorative xmlns:adec="http://schemas.microsoft.com/office/drawing/2017/decorative" val="0"/>
              </a:ext>
            </a:extLst>
          </p:cNvPr>
          <p:cNvSpPr>
            <a:spLocks/>
          </p:cNvSpPr>
          <p:nvPr/>
        </p:nvSpPr>
        <p:spPr bwMode="auto">
          <a:xfrm>
            <a:off x="7229476" y="5518150"/>
            <a:ext cx="4712970" cy="500951"/>
          </a:xfrm>
          <a:prstGeom prst="roundRect">
            <a:avLst/>
          </a:prstGeom>
          <a:solidFill>
            <a:schemeClr val="bg1">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ja-JP" sz="1200" dirty="0">
                <a:solidFill>
                  <a:schemeClr val="tx1"/>
                </a:solidFill>
                <a:latin typeface="Segoe UI Semibold" panose="020B0702040204020203" pitchFamily="34" charset="0"/>
                <a:ea typeface="Yu Gothic UI Semibold" panose="020B0700000000000000" pitchFamily="34" charset="-128"/>
                <a:cs typeface="+mj-cs"/>
              </a:rPr>
              <a:t>この画像は、プロンプトとして提供された単語を使用して、</a:t>
            </a:r>
            <a:br>
              <a:rPr lang="ja-JP" sz="1200" dirty="0">
                <a:solidFill>
                  <a:schemeClr val="tx1"/>
                </a:solidFill>
                <a:latin typeface="Segoe UI Semibold" panose="020B0702040204020203" pitchFamily="34" charset="0"/>
                <a:ea typeface="Yu Gothic UI Semibold" panose="020B0700000000000000" pitchFamily="34" charset="-128"/>
                <a:cs typeface="+mj-cs"/>
              </a:rPr>
            </a:br>
            <a:r>
              <a:rPr lang="ja-JP" sz="1200" dirty="0">
                <a:solidFill>
                  <a:schemeClr val="tx1"/>
                </a:solidFill>
                <a:latin typeface="Segoe UI Semibold" panose="020B0702040204020203" pitchFamily="34" charset="0"/>
                <a:ea typeface="Yu Gothic UI Semibold" panose="020B0700000000000000" pitchFamily="34" charset="-128"/>
                <a:cs typeface="+mj-cs"/>
              </a:rPr>
              <a:t>Microsoft Designer を使用して Copilot で作成されました </a:t>
            </a:r>
          </a:p>
        </p:txBody>
      </p:sp>
      <p:pic>
        <p:nvPicPr>
          <p:cNvPr id="84" name="Picture 83">
            <a:extLst>
              <a:ext uri="{FF2B5EF4-FFF2-40B4-BE49-F238E27FC236}">
                <a16:creationId xmlns:a16="http://schemas.microsoft.com/office/drawing/2014/main" id="{428CF48A-957B-1B26-3CDC-8039929FAEB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1933784" y="180594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9" name="Freeform: Shape 88">
            <a:extLst>
              <a:ext uri="{FF2B5EF4-FFF2-40B4-BE49-F238E27FC236}">
                <a16:creationId xmlns:a16="http://schemas.microsoft.com/office/drawing/2014/main" id="{741B12D3-AC43-13ED-2E2F-E66E00A9186E}"/>
              </a:ext>
              <a:ext uri="{C183D7F6-B498-43B3-948B-1728B52AA6E4}">
                <adec:decorative xmlns:adec="http://schemas.microsoft.com/office/drawing/2017/decorative" val="1"/>
              </a:ext>
            </a:extLst>
          </p:cNvPr>
          <p:cNvSpPr>
            <a:spLocks/>
          </p:cNvSpPr>
          <p:nvPr/>
        </p:nvSpPr>
        <p:spPr bwMode="auto">
          <a:xfrm>
            <a:off x="1033079" y="1805940"/>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grpSp>
        <p:nvGrpSpPr>
          <p:cNvPr id="22" name="Group 21">
            <a:extLst>
              <a:ext uri="{FF2B5EF4-FFF2-40B4-BE49-F238E27FC236}">
                <a16:creationId xmlns:a16="http://schemas.microsoft.com/office/drawing/2014/main" id="{B8B8046D-91DA-855F-F15B-9ED505CC1618}"/>
              </a:ext>
              <a:ext uri="{C183D7F6-B498-43B3-948B-1728B52AA6E4}">
                <adec:decorative xmlns:adec="http://schemas.microsoft.com/office/drawing/2017/decorative" val="1"/>
              </a:ext>
            </a:extLst>
          </p:cNvPr>
          <p:cNvGrpSpPr>
            <a:grpSpLocks/>
          </p:cNvGrpSpPr>
          <p:nvPr/>
        </p:nvGrpSpPr>
        <p:grpSpPr>
          <a:xfrm>
            <a:off x="787079" y="2073298"/>
            <a:ext cx="736979" cy="731926"/>
            <a:chOff x="547424" y="4293480"/>
            <a:chExt cx="640026" cy="657416"/>
          </a:xfrm>
        </p:grpSpPr>
        <p:grpSp>
          <p:nvGrpSpPr>
            <p:cNvPr id="23" name="Group 22">
              <a:extLst>
                <a:ext uri="{FF2B5EF4-FFF2-40B4-BE49-F238E27FC236}">
                  <a16:creationId xmlns:a16="http://schemas.microsoft.com/office/drawing/2014/main" id="{BB8E98AA-FDFD-059E-9E74-C605495FB095}"/>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70E7677B-3F38-F385-AF43-6428A52C07AD}"/>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35AF3A0A-86D0-C1F6-5646-7A1C7044D26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9" name="Rounded Rectangle 3_1">
                  <a:extLst>
                    <a:ext uri="{FF2B5EF4-FFF2-40B4-BE49-F238E27FC236}">
                      <a16:creationId xmlns:a16="http://schemas.microsoft.com/office/drawing/2014/main" id="{61BF027F-7A2D-1427-60A5-220659D0D81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26" name="Rounded Rectangle 3_1">
                <a:extLst>
                  <a:ext uri="{FF2B5EF4-FFF2-40B4-BE49-F238E27FC236}">
                    <a16:creationId xmlns:a16="http://schemas.microsoft.com/office/drawing/2014/main" id="{3477D50D-83BE-82F8-7F07-B3C59318941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7" name="Rounded Rectangle 24_1">
                <a:extLst>
                  <a:ext uri="{FF2B5EF4-FFF2-40B4-BE49-F238E27FC236}">
                    <a16:creationId xmlns:a16="http://schemas.microsoft.com/office/drawing/2014/main" id="{CA77877D-CA05-49FE-B2E9-BE7110FD2C2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4" name="Oval 23">
              <a:extLst>
                <a:ext uri="{FF2B5EF4-FFF2-40B4-BE49-F238E27FC236}">
                  <a16:creationId xmlns:a16="http://schemas.microsoft.com/office/drawing/2014/main" id="{5218A9A4-2D4E-BAED-EBFD-9F5AD03D10E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sp>
        <p:nvSpPr>
          <p:cNvPr id="74" name="paint">
            <a:extLst>
              <a:ext uri="{FF2B5EF4-FFF2-40B4-BE49-F238E27FC236}">
                <a16:creationId xmlns:a16="http://schemas.microsoft.com/office/drawing/2014/main" id="{F75A2707-CBB8-8FF1-F9C4-6E6B455866B1}"/>
              </a:ext>
              <a:ext uri="{C183D7F6-B498-43B3-948B-1728B52AA6E4}">
                <adec:decorative xmlns:adec="http://schemas.microsoft.com/office/drawing/2017/decorative" val="1"/>
              </a:ext>
            </a:extLst>
          </p:cNvPr>
          <p:cNvSpPr>
            <a:spLocks noChangeAspect="1" noEditPoints="1"/>
          </p:cNvSpPr>
          <p:nvPr/>
        </p:nvSpPr>
        <p:spPr bwMode="auto">
          <a:xfrm>
            <a:off x="970350" y="2256381"/>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C337B177-AB28-BF6D-D144-F42E33E136F8}"/>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697494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6D2E44-93AB-519A-B019-092F18F6E64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8" name="Picture 7">
              <a:extLst>
                <a:ext uri="{FF2B5EF4-FFF2-40B4-BE49-F238E27FC236}">
                  <a16:creationId xmlns:a16="http://schemas.microsoft.com/office/drawing/2014/main" id="{710F4BD0-9D77-7804-B137-0F3B09E26E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2BA4DE62-B81E-AF96-4774-B2D812F9E56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B906ADD6-AC34-4517-FE9C-B649A3A6AB31}"/>
              </a:ext>
              <a:ext uri="{C183D7F6-B498-43B3-948B-1728B52AA6E4}">
                <adec:decorative xmlns:adec="http://schemas.microsoft.com/office/drawing/2017/decorative" val="1"/>
              </a:ext>
            </a:extLst>
          </p:cNvPr>
          <p:cNvCxnSpPr>
            <a:cxnSpLocks/>
          </p:cNvCxnSpPr>
          <p:nvPr/>
        </p:nvCxnSpPr>
        <p:spPr>
          <a:xfrm>
            <a:off x="856708" y="166647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24_1">
            <a:extLst>
              <a:ext uri="{FF2B5EF4-FFF2-40B4-BE49-F238E27FC236}">
                <a16:creationId xmlns:a16="http://schemas.microsoft.com/office/drawing/2014/main" id="{A8DD911F-5AC7-69A9-D5BA-C16B884311C2}"/>
              </a:ext>
              <a:ext uri="{C183D7F6-B498-43B3-948B-1728B52AA6E4}">
                <adec:decorative xmlns:adec="http://schemas.microsoft.com/office/drawing/2017/decorative" val="1"/>
              </a:ext>
            </a:extLst>
          </p:cNvPr>
          <p:cNvSpPr>
            <a:spLocks/>
          </p:cNvSpPr>
          <p:nvPr/>
        </p:nvSpPr>
        <p:spPr bwMode="auto">
          <a:xfrm>
            <a:off x="5035870" y="1672196"/>
            <a:ext cx="6584629" cy="4021710"/>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 name="Title 1">
            <a:extLst>
              <a:ext uri="{FF2B5EF4-FFF2-40B4-BE49-F238E27FC236}">
                <a16:creationId xmlns:a16="http://schemas.microsoft.com/office/drawing/2014/main" id="{2F9B1290-C514-618C-9EEE-5B14B04E57E7}"/>
              </a:ext>
            </a:extLst>
          </p:cNvPr>
          <p:cNvSpPr>
            <a:spLocks noGrp="1"/>
          </p:cNvSpPr>
          <p:nvPr>
            <p:ph type="title"/>
          </p:nvPr>
        </p:nvSpPr>
        <p:spPr>
          <a:xfrm>
            <a:off x="588963" y="457200"/>
            <a:ext cx="11017250" cy="492125"/>
          </a:xfrm>
        </p:spPr>
        <p:txBody>
          <a:bodyPr/>
          <a:lstStyle/>
          <a:p>
            <a:r>
              <a:rPr lang="ja-JP" dirty="0">
                <a:latin typeface="Segoe UI Semibold" panose="020B0702040204020203" pitchFamily="34" charset="0"/>
                <a:ea typeface="Yu Gothic UI Semibold" panose="020B0700000000000000" pitchFamily="34" charset="-128"/>
              </a:rPr>
              <a:t>ユニット 2: Mad Libs® について聞いたことがありますか。</a:t>
            </a:r>
          </a:p>
        </p:txBody>
      </p:sp>
      <p:sp>
        <p:nvSpPr>
          <p:cNvPr id="13" name="Rectangle: Top Corners Rounded 12">
            <a:extLst>
              <a:ext uri="{FF2B5EF4-FFF2-40B4-BE49-F238E27FC236}">
                <a16:creationId xmlns:a16="http://schemas.microsoft.com/office/drawing/2014/main" id="{8D24229C-FF89-221B-3D0F-E5040D034A42}"/>
              </a:ext>
              <a:ext uri="{C183D7F6-B498-43B3-948B-1728B52AA6E4}">
                <adec:decorative xmlns:adec="http://schemas.microsoft.com/office/drawing/2017/decorative" val="1"/>
              </a:ext>
            </a:extLst>
          </p:cNvPr>
          <p:cNvSpPr>
            <a:spLocks/>
          </p:cNvSpPr>
          <p:nvPr/>
        </p:nvSpPr>
        <p:spPr bwMode="auto">
          <a:xfrm>
            <a:off x="5035870" y="1672196"/>
            <a:ext cx="6584629" cy="365760"/>
          </a:xfrm>
          <a:prstGeom prst="round2SameRect">
            <a:avLst>
              <a:gd name="adj1" fmla="val 27735"/>
              <a:gd name="adj2" fmla="val 0"/>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latin typeface="Segoe UI" panose="020B0502040204020203" pitchFamily="34" charset="0"/>
              <a:ea typeface="Yu Gothic UI" panose="020B0500000000000000" pitchFamily="34" charset="-128"/>
              <a:cs typeface="Segoe UI" pitchFamily="34" charset="0"/>
            </a:endParaRPr>
          </a:p>
        </p:txBody>
      </p:sp>
      <p:sp>
        <p:nvSpPr>
          <p:cNvPr id="24" name="Rounded Rectangle 24_1">
            <a:extLst>
              <a:ext uri="{FF2B5EF4-FFF2-40B4-BE49-F238E27FC236}">
                <a16:creationId xmlns:a16="http://schemas.microsoft.com/office/drawing/2014/main" id="{293BC4FA-5168-8C42-9AF0-A76DEB9C7171}"/>
              </a:ext>
              <a:ext uri="{C183D7F6-B498-43B3-948B-1728B52AA6E4}">
                <adec:decorative xmlns:adec="http://schemas.microsoft.com/office/drawing/2017/decorative" val="1"/>
              </a:ext>
            </a:extLst>
          </p:cNvPr>
          <p:cNvSpPr>
            <a:spLocks/>
          </p:cNvSpPr>
          <p:nvPr/>
        </p:nvSpPr>
        <p:spPr bwMode="auto">
          <a:xfrm>
            <a:off x="588963" y="1666472"/>
            <a:ext cx="4248791" cy="40217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8" name="TextBox 27">
            <a:extLst>
              <a:ext uri="{FF2B5EF4-FFF2-40B4-BE49-F238E27FC236}">
                <a16:creationId xmlns:a16="http://schemas.microsoft.com/office/drawing/2014/main" id="{B6E964B7-D056-F365-9CED-B3E710B432AC}"/>
              </a:ext>
            </a:extLst>
          </p:cNvPr>
          <p:cNvSpPr txBox="1">
            <a:spLocks/>
          </p:cNvSpPr>
          <p:nvPr/>
        </p:nvSpPr>
        <p:spPr>
          <a:xfrm>
            <a:off x="763748" y="3080973"/>
            <a:ext cx="3870165" cy="1477328"/>
          </a:xfrm>
          <a:prstGeom prst="rect">
            <a:avLst/>
          </a:prstGeom>
          <a:noFill/>
        </p:spPr>
        <p:txBody>
          <a:bodyPr vert="horz" wrap="square" lIns="0" tIns="0" rIns="0" bIns="0" rtlCol="0" anchor="ctr">
            <a:spAutoFit/>
          </a:bodyPr>
          <a:lstStyle/>
          <a:p>
            <a:pPr>
              <a:spcAft>
                <a:spcPts val="1200"/>
              </a:spcAft>
            </a:pPr>
            <a:r>
              <a:rPr lang="ja-JP" sz="1600">
                <a:latin typeface="Segoe UI" panose="020B0502040204020203" pitchFamily="34" charset="0"/>
                <a:ea typeface="Yu Gothic UI" panose="020B0500000000000000" pitchFamily="34" charset="-128"/>
              </a:rPr>
              <a:t>Mad Libs® は、形容詞、名詞、動詞などさまざまな種類の単語を使ってストーリーの空白を埋める、楽しい対話型の単語ゲームです。その結果、多くの場合、陽気なストーリーや予想外のストーリーが生まれます。ユニット 2 では、この構造を使用してプロンプトを作成していきます。</a:t>
            </a:r>
          </a:p>
        </p:txBody>
      </p:sp>
      <p:sp>
        <p:nvSpPr>
          <p:cNvPr id="30" name="Freeform: Shape 29">
            <a:extLst>
              <a:ext uri="{FF2B5EF4-FFF2-40B4-BE49-F238E27FC236}">
                <a16:creationId xmlns:a16="http://schemas.microsoft.com/office/drawing/2014/main" id="{C89B5696-0B78-C479-F686-1064EF5567EB}"/>
              </a:ext>
              <a:ext uri="{C183D7F6-B498-43B3-948B-1728B52AA6E4}">
                <adec:decorative xmlns:adec="http://schemas.microsoft.com/office/drawing/2017/decorative" val="1"/>
              </a:ext>
            </a:extLst>
          </p:cNvPr>
          <p:cNvSpPr>
            <a:spLocks/>
          </p:cNvSpPr>
          <p:nvPr/>
        </p:nvSpPr>
        <p:spPr bwMode="auto">
          <a:xfrm>
            <a:off x="1033079" y="166647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grpSp>
        <p:nvGrpSpPr>
          <p:cNvPr id="31" name="Group 30">
            <a:extLst>
              <a:ext uri="{FF2B5EF4-FFF2-40B4-BE49-F238E27FC236}">
                <a16:creationId xmlns:a16="http://schemas.microsoft.com/office/drawing/2014/main" id="{88448615-CBB6-C796-2407-CC147EF48BD4}"/>
              </a:ext>
              <a:ext uri="{C183D7F6-B498-43B3-948B-1728B52AA6E4}">
                <adec:decorative xmlns:adec="http://schemas.microsoft.com/office/drawing/2017/decorative" val="1"/>
              </a:ext>
            </a:extLst>
          </p:cNvPr>
          <p:cNvGrpSpPr>
            <a:grpSpLocks/>
          </p:cNvGrpSpPr>
          <p:nvPr/>
        </p:nvGrpSpPr>
        <p:grpSpPr>
          <a:xfrm>
            <a:off x="787079" y="1933830"/>
            <a:ext cx="736979" cy="731926"/>
            <a:chOff x="547424" y="4293480"/>
            <a:chExt cx="640026" cy="657416"/>
          </a:xfrm>
        </p:grpSpPr>
        <p:grpSp>
          <p:nvGrpSpPr>
            <p:cNvPr id="32" name="Group 31">
              <a:extLst>
                <a:ext uri="{FF2B5EF4-FFF2-40B4-BE49-F238E27FC236}">
                  <a16:creationId xmlns:a16="http://schemas.microsoft.com/office/drawing/2014/main" id="{F5884460-BA0C-144B-D07F-2D027F82280B}"/>
                </a:ext>
              </a:extLst>
            </p:cNvPr>
            <p:cNvGrpSpPr/>
            <p:nvPr/>
          </p:nvGrpSpPr>
          <p:grpSpPr>
            <a:xfrm>
              <a:off x="547424" y="4293480"/>
              <a:ext cx="640026" cy="657416"/>
              <a:chOff x="987658" y="5065483"/>
              <a:chExt cx="1169054" cy="1200820"/>
            </a:xfrm>
          </p:grpSpPr>
          <p:grpSp>
            <p:nvGrpSpPr>
              <p:cNvPr id="34" name="Group 33">
                <a:extLst>
                  <a:ext uri="{FF2B5EF4-FFF2-40B4-BE49-F238E27FC236}">
                    <a16:creationId xmlns:a16="http://schemas.microsoft.com/office/drawing/2014/main" id="{E3E9291B-C6ED-E93E-904B-34B7F8858A9B}"/>
                  </a:ext>
                </a:extLst>
              </p:cNvPr>
              <p:cNvGrpSpPr/>
              <p:nvPr/>
            </p:nvGrpSpPr>
            <p:grpSpPr>
              <a:xfrm>
                <a:off x="987658" y="5065483"/>
                <a:ext cx="1169054" cy="1200820"/>
                <a:chOff x="6349393" y="1711575"/>
                <a:chExt cx="5590022" cy="5674618"/>
              </a:xfrm>
            </p:grpSpPr>
            <p:sp>
              <p:nvSpPr>
                <p:cNvPr id="37" name="Rounded Rectangle 3_1">
                  <a:extLst>
                    <a:ext uri="{FF2B5EF4-FFF2-40B4-BE49-F238E27FC236}">
                      <a16:creationId xmlns:a16="http://schemas.microsoft.com/office/drawing/2014/main" id="{C9D8AE90-E5F4-F859-2EF6-5A46869A09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8" name="Rounded Rectangle 3_1">
                  <a:extLst>
                    <a:ext uri="{FF2B5EF4-FFF2-40B4-BE49-F238E27FC236}">
                      <a16:creationId xmlns:a16="http://schemas.microsoft.com/office/drawing/2014/main" id="{030A766E-59BE-0710-B171-825E3087E32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35" name="Rounded Rectangle 3_1">
                <a:extLst>
                  <a:ext uri="{FF2B5EF4-FFF2-40B4-BE49-F238E27FC236}">
                    <a16:creationId xmlns:a16="http://schemas.microsoft.com/office/drawing/2014/main" id="{41283E0C-C44E-1FD3-B0AE-F6EF125557F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6" name="Rounded Rectangle 24_1">
                <a:extLst>
                  <a:ext uri="{FF2B5EF4-FFF2-40B4-BE49-F238E27FC236}">
                    <a16:creationId xmlns:a16="http://schemas.microsoft.com/office/drawing/2014/main" id="{0D489216-AA9B-EC0D-BCAF-C1A513E0E38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33" name="Oval 32">
              <a:extLst>
                <a:ext uri="{FF2B5EF4-FFF2-40B4-BE49-F238E27FC236}">
                  <a16:creationId xmlns:a16="http://schemas.microsoft.com/office/drawing/2014/main" id="{C5102C60-C68A-D641-B18A-87FA29B98775}"/>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sp>
        <p:nvSpPr>
          <p:cNvPr id="40" name="3D">
            <a:extLst>
              <a:ext uri="{FF2B5EF4-FFF2-40B4-BE49-F238E27FC236}">
                <a16:creationId xmlns:a16="http://schemas.microsoft.com/office/drawing/2014/main" id="{D883DE37-02F9-3675-64CA-2F2ABB8CD084}"/>
              </a:ext>
              <a:ext uri="{C183D7F6-B498-43B3-948B-1728B52AA6E4}">
                <adec:decorative xmlns:adec="http://schemas.microsoft.com/office/drawing/2017/decorative" val="1"/>
              </a:ext>
            </a:extLst>
          </p:cNvPr>
          <p:cNvSpPr>
            <a:spLocks noChangeAspect="1" noEditPoints="1"/>
          </p:cNvSpPr>
          <p:nvPr/>
        </p:nvSpPr>
        <p:spPr bwMode="auto">
          <a:xfrm>
            <a:off x="1002687" y="2136318"/>
            <a:ext cx="305764" cy="32695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graphicFrame>
        <p:nvGraphicFramePr>
          <p:cNvPr id="12" name="Content Placeholder 6">
            <a:extLst>
              <a:ext uri="{FF2B5EF4-FFF2-40B4-BE49-F238E27FC236}">
                <a16:creationId xmlns:a16="http://schemas.microsoft.com/office/drawing/2014/main" id="{1611E167-D772-900A-D8E3-11BAFD43EB3A}"/>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3935610312"/>
              </p:ext>
            </p:extLst>
          </p:nvPr>
        </p:nvGraphicFramePr>
        <p:xfrm>
          <a:off x="5035870" y="1672196"/>
          <a:ext cx="6584629" cy="4021710"/>
        </p:xfrm>
        <a:graphic>
          <a:graphicData uri="http://schemas.openxmlformats.org/drawingml/2006/table">
            <a:tbl>
              <a:tblPr firstRow="1" bandRow="1">
                <a:tableStyleId>{5C22544A-7EE6-4342-B048-85BDC9FD1C3A}</a:tableStyleId>
              </a:tblPr>
              <a:tblGrid>
                <a:gridCol w="2544061">
                  <a:extLst>
                    <a:ext uri="{9D8B030D-6E8A-4147-A177-3AD203B41FA5}">
                      <a16:colId xmlns:a16="http://schemas.microsoft.com/office/drawing/2014/main" val="1546675680"/>
                    </a:ext>
                  </a:extLst>
                </a:gridCol>
                <a:gridCol w="1945458">
                  <a:extLst>
                    <a:ext uri="{9D8B030D-6E8A-4147-A177-3AD203B41FA5}">
                      <a16:colId xmlns:a16="http://schemas.microsoft.com/office/drawing/2014/main" val="3384121720"/>
                    </a:ext>
                  </a:extLst>
                </a:gridCol>
                <a:gridCol w="2095110">
                  <a:extLst>
                    <a:ext uri="{9D8B030D-6E8A-4147-A177-3AD203B41FA5}">
                      <a16:colId xmlns:a16="http://schemas.microsoft.com/office/drawing/2014/main" val="169851265"/>
                    </a:ext>
                  </a:extLst>
                </a:gridCol>
              </a:tblGrid>
              <a:tr h="364110">
                <a:tc>
                  <a:txBody>
                    <a:bodyPr/>
                    <a:lstStyle/>
                    <a:p>
                      <a:pPr marL="0" algn="l" defTabSz="932742" rtl="0" eaLnBrk="1" latinLnBrk="0" hangingPunct="1"/>
                      <a:r>
                        <a:rPr lang="ja-JP" sz="1400" b="0" baseline="0">
                          <a:solidFill>
                            <a:schemeClr val="accent2"/>
                          </a:solidFill>
                          <a:latin typeface="Segoe UI Semibold" panose="020B0702040204020203" pitchFamily="34" charset="0"/>
                          <a:ea typeface="Yu Gothic UI Semibold" panose="020B0700000000000000" pitchFamily="34" charset="-128"/>
                          <a:cs typeface="+mj-cs"/>
                        </a:rPr>
                        <a:t>形容詞</a:t>
                      </a:r>
                    </a:p>
                  </a:txBody>
                  <a:tcPr marL="74409" marR="74409" marT="37204" marB="37204" anchor="ct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ja-JP" sz="1400" b="0" baseline="0">
                          <a:solidFill>
                            <a:schemeClr val="accent2"/>
                          </a:solidFill>
                          <a:latin typeface="Segoe UI Semibold" panose="020B0702040204020203" pitchFamily="34" charset="0"/>
                          <a:ea typeface="Yu Gothic UI Semibold" panose="020B0700000000000000" pitchFamily="34" charset="-128"/>
                          <a:cs typeface="+mj-cs"/>
                        </a:rPr>
                        <a:t>名詞</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ja-JP" sz="1400" b="0" baseline="0" dirty="0">
                          <a:solidFill>
                            <a:schemeClr val="accent2"/>
                          </a:solidFill>
                          <a:latin typeface="Segoe UI Semibold" panose="020B0702040204020203" pitchFamily="34" charset="0"/>
                          <a:ea typeface="Yu Gothic UI Semibold" panose="020B0700000000000000" pitchFamily="34" charset="-128"/>
                          <a:cs typeface="+mj-cs"/>
                        </a:rPr>
                        <a:t>動詞</a:t>
                      </a:r>
                    </a:p>
                  </a:txBody>
                  <a:tcPr marL="74409" marR="74409" marT="37204" marB="37204"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266253"/>
                  </a:ext>
                </a:extLst>
              </a:tr>
              <a:tr h="365760">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素晴らしい</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冒険</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跳ぶ</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5028781"/>
                  </a:ext>
                </a:extLst>
              </a:tr>
              <a:tr h="365760">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大胆な</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ビーチ</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走る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3551176"/>
                  </a:ext>
                </a:extLst>
              </a:tr>
              <a:tr h="365760">
                <a:tc>
                  <a:txBody>
                    <a:bodyPr/>
                    <a:lstStyle/>
                    <a:p>
                      <a:r>
                        <a:rPr lang="ja-JP" sz="1200" baseline="0" dirty="0">
                          <a:solidFill>
                            <a:schemeClr val="tx1"/>
                          </a:solidFill>
                          <a:latin typeface="Segoe UI" panose="020B0502040204020203" pitchFamily="34" charset="0"/>
                          <a:ea typeface="Yu Gothic UI" panose="020B0500000000000000" pitchFamily="34" charset="-128"/>
                          <a:cs typeface="+mn-cs"/>
                        </a:rPr>
                        <a:t>クリエイティブ</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城</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踊る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140983"/>
                  </a:ext>
                </a:extLst>
              </a:tr>
              <a:tr h="365760">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エキサイティングな</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森</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探検する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4323081"/>
                  </a:ext>
                </a:extLst>
              </a:tr>
              <a:tr h="365760">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幻想的</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ゲーム</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構築する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034718"/>
                  </a:ext>
                </a:extLst>
              </a:tr>
              <a:tr h="365760">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魔法のような</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ヒーロー</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発見する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4227319"/>
                  </a:ext>
                </a:extLst>
              </a:tr>
              <a:tr h="365760">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神秘的</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旅</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想像する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182065"/>
                  </a:ext>
                </a:extLst>
              </a:tr>
              <a:tr h="365760">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ユニークな</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山</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作成する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754093"/>
                  </a:ext>
                </a:extLst>
              </a:tr>
              <a:tr h="365760">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活気に満ちた</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ロボット</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発明する</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0289504"/>
                  </a:ext>
                </a:extLst>
              </a:tr>
              <a:tr h="365760">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ワイルドな</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a:solidFill>
                            <a:schemeClr val="tx1"/>
                          </a:solidFill>
                          <a:latin typeface="Segoe UI" panose="020B0502040204020203" pitchFamily="34" charset="0"/>
                          <a:ea typeface="Yu Gothic UI" panose="020B0500000000000000" pitchFamily="34" charset="-128"/>
                          <a:cs typeface="+mn-cs"/>
                        </a:rPr>
                        <a:t>宇宙</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ja-JP" sz="1200" baseline="0" dirty="0">
                          <a:solidFill>
                            <a:schemeClr val="tx1"/>
                          </a:solidFill>
                          <a:latin typeface="Segoe UI" panose="020B0502040204020203" pitchFamily="34" charset="0"/>
                          <a:ea typeface="Yu Gothic UI" panose="020B0500000000000000" pitchFamily="34" charset="-128"/>
                          <a:cs typeface="+mn-cs"/>
                        </a:rPr>
                        <a:t>飛ぶ</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830880"/>
                  </a:ext>
                </a:extLst>
              </a:tr>
            </a:tbl>
          </a:graphicData>
        </a:graphic>
      </p:graphicFrame>
      <p:pic>
        <p:nvPicPr>
          <p:cNvPr id="41" name="Picture 40">
            <a:extLst>
              <a:ext uri="{FF2B5EF4-FFF2-40B4-BE49-F238E27FC236}">
                <a16:creationId xmlns:a16="http://schemas.microsoft.com/office/drawing/2014/main" id="{5412595C-B61F-80EA-90B9-52E580FD36A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TextBox 3">
            <a:extLst>
              <a:ext uri="{FF2B5EF4-FFF2-40B4-BE49-F238E27FC236}">
                <a16:creationId xmlns:a16="http://schemas.microsoft.com/office/drawing/2014/main" id="{5D5861DD-E1F0-26D1-5016-C1E4A2EDAB89}"/>
              </a:ext>
            </a:extLst>
          </p:cNvPr>
          <p:cNvSpPr txBox="1"/>
          <p:nvPr/>
        </p:nvSpPr>
        <p:spPr>
          <a:xfrm>
            <a:off x="856708" y="6110893"/>
            <a:ext cx="11017249" cy="153888"/>
          </a:xfrm>
          <a:prstGeom prst="rect">
            <a:avLst/>
          </a:prstGeom>
          <a:noFill/>
        </p:spPr>
        <p:txBody>
          <a:bodyPr wrap="square" lIns="0" tIns="0" rIns="0" bIns="0" rtlCol="0">
            <a:spAutoFit/>
          </a:bodyPr>
          <a:lstStyle/>
          <a:p>
            <a:r>
              <a:rPr lang="ja-JP" sz="1000" b="0" i="0">
                <a:solidFill>
                  <a:srgbClr val="242424"/>
                </a:solidFill>
                <a:effectLst/>
                <a:latin typeface="Segoe UI" panose="020B0502040204020203" pitchFamily="34" charset="0"/>
                <a:ea typeface="Yu Gothic UI" panose="020B0500000000000000" pitchFamily="34" charset="-128"/>
              </a:rPr>
              <a:t> 「Mad Libs®」は、Penguin Group (USA) Inc. の登録商標です。これは、商標所有者の承認または提携を反映するものではなく、教育目的にのみ使用されます。 </a:t>
            </a:r>
          </a:p>
        </p:txBody>
      </p:sp>
      <p:sp>
        <p:nvSpPr>
          <p:cNvPr id="3" name="TextBox 2">
            <a:extLst>
              <a:ext uri="{FF2B5EF4-FFF2-40B4-BE49-F238E27FC236}">
                <a16:creationId xmlns:a16="http://schemas.microsoft.com/office/drawing/2014/main" id="{900316F9-7EE0-BCEE-CFBE-BA00E43EA059}"/>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149764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491E47A-BB4E-77D6-4D1E-8CD8EE9B081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29" name="Picture 28">
              <a:extLst>
                <a:ext uri="{FF2B5EF4-FFF2-40B4-BE49-F238E27FC236}">
                  <a16:creationId xmlns:a16="http://schemas.microsoft.com/office/drawing/2014/main" id="{FB9CC5FD-7B70-1CD9-F713-F602A65D189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0" name="Straight Connector 29">
              <a:extLst>
                <a:ext uri="{FF2B5EF4-FFF2-40B4-BE49-F238E27FC236}">
                  <a16:creationId xmlns:a16="http://schemas.microsoft.com/office/drawing/2014/main" id="{614B7A4C-B005-FF99-E3A9-5C111802911F}"/>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ounded Rectangle 24_1">
            <a:extLst>
              <a:ext uri="{FF2B5EF4-FFF2-40B4-BE49-F238E27FC236}">
                <a16:creationId xmlns:a16="http://schemas.microsoft.com/office/drawing/2014/main" id="{F41AA2F8-53B5-AD93-76BD-FAC024E80A19}"/>
              </a:ext>
              <a:ext uri="{C183D7F6-B498-43B3-948B-1728B52AA6E4}">
                <adec:decorative xmlns:adec="http://schemas.microsoft.com/office/drawing/2017/decorative" val="1"/>
              </a:ext>
            </a:extLst>
          </p:cNvPr>
          <p:cNvSpPr>
            <a:spLocks/>
          </p:cNvSpPr>
          <p:nvPr/>
        </p:nvSpPr>
        <p:spPr bwMode="auto">
          <a:xfrm>
            <a:off x="587025" y="1195894"/>
            <a:ext cx="11017951" cy="5296339"/>
          </a:xfrm>
          <a:prstGeom prst="roundRect">
            <a:avLst>
              <a:gd name="adj" fmla="val 2637"/>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0" indent="0" algn="l">
              <a:spcBef>
                <a:spcPts val="2800"/>
              </a:spcBef>
              <a:buNone/>
            </a:pPr>
            <a:r>
              <a:rPr lang="ja-JP" sz="1600" dirty="0">
                <a:solidFill>
                  <a:schemeClr val="tx1"/>
                </a:solidFill>
                <a:latin typeface="Segoe UI" panose="020B0502040204020203" pitchFamily="34" charset="0"/>
                <a:ea typeface="Yu Gothic UI" panose="020B0500000000000000" pitchFamily="34" charset="-128"/>
              </a:rPr>
              <a:t>あなたは、感覚を</a:t>
            </a:r>
            <a:r>
              <a:rPr lang="ja-JP" sz="1600" i="0" dirty="0">
                <a:solidFill>
                  <a:schemeClr val="accent3">
                    <a:lumMod val="75000"/>
                  </a:schemeClr>
                </a:solidFill>
                <a:effectLst/>
                <a:latin typeface="Segoe UI Semibold" panose="020B0702040204020203" pitchFamily="34" charset="0"/>
                <a:ea typeface="Yu Gothic UI Semibold" panose="020B0700000000000000" pitchFamily="34" charset="-128"/>
                <a:cs typeface="+mj-cs"/>
              </a:rPr>
              <a:t>刺激し</a:t>
            </a:r>
            <a:r>
              <a:rPr lang="ja-JP" sz="1600" dirty="0">
                <a:solidFill>
                  <a:schemeClr val="tx1"/>
                </a:solidFill>
                <a:latin typeface="Segoe UI" panose="020B0502040204020203" pitchFamily="34" charset="0"/>
                <a:ea typeface="Yu Gothic UI" panose="020B0500000000000000" pitchFamily="34" charset="-128"/>
              </a:rPr>
              <a:t>、人々を</a:t>
            </a:r>
            <a:r>
              <a:rPr lang="ja-JP" sz="1600" i="0" dirty="0">
                <a:solidFill>
                  <a:schemeClr val="accent3">
                    <a:lumMod val="75000"/>
                  </a:schemeClr>
                </a:solidFill>
                <a:effectLst/>
                <a:latin typeface="Segoe UI Semibold" panose="020B0702040204020203" pitchFamily="34" charset="0"/>
                <a:ea typeface="Yu Gothic UI Semibold" panose="020B0700000000000000" pitchFamily="34" charset="-128"/>
                <a:cs typeface="+mj-cs"/>
              </a:rPr>
              <a:t>魔法の</a:t>
            </a:r>
            <a:r>
              <a:rPr lang="ja-JP" sz="1600" dirty="0">
                <a:solidFill>
                  <a:schemeClr val="tx1"/>
                </a:solidFill>
                <a:latin typeface="Segoe UI" panose="020B0502040204020203" pitchFamily="34" charset="0"/>
                <a:ea typeface="Yu Gothic UI" panose="020B0500000000000000" pitchFamily="34" charset="-128"/>
              </a:rPr>
              <a:t>世界に誘う</a:t>
            </a:r>
            <a:r>
              <a:rPr lang="ja-JP" sz="1600" i="0" dirty="0">
                <a:solidFill>
                  <a:schemeClr val="accent3">
                    <a:lumMod val="75000"/>
                  </a:schemeClr>
                </a:solidFill>
                <a:effectLst/>
                <a:latin typeface="Segoe UI Semibold" panose="020B0702040204020203" pitchFamily="34" charset="0"/>
                <a:ea typeface="Yu Gothic UI Semibold" panose="020B0700000000000000" pitchFamily="34" charset="-128"/>
                <a:cs typeface="+mj-cs"/>
              </a:rPr>
              <a:t>没入型の</a:t>
            </a:r>
            <a:r>
              <a:rPr lang="ja-JP" sz="1600" dirty="0">
                <a:solidFill>
                  <a:schemeClr val="tx1"/>
                </a:solidFill>
                <a:latin typeface="Segoe UI" panose="020B0502040204020203" pitchFamily="34" charset="0"/>
                <a:ea typeface="Yu Gothic UI" panose="020B0500000000000000" pitchFamily="34" charset="-128"/>
              </a:rPr>
              <a:t>世界を創造する特別な才能を持った</a:t>
            </a:r>
          </a:p>
          <a:p>
            <a:pPr marL="0" indent="0" algn="l">
              <a:spcBef>
                <a:spcPts val="2800"/>
              </a:spcBef>
              <a:buNone/>
            </a:pPr>
            <a:r>
              <a:rPr lang="ja-JP" sz="1600" i="0" dirty="0">
                <a:solidFill>
                  <a:schemeClr val="accent3">
                    <a:lumMod val="75000"/>
                  </a:schemeClr>
                </a:solidFill>
                <a:effectLst/>
                <a:latin typeface="Segoe UI Semibold" panose="020B0702040204020203" pitchFamily="34" charset="0"/>
                <a:ea typeface="Yu Gothic UI Semibold" panose="020B0700000000000000" pitchFamily="34" charset="-128"/>
                <a:cs typeface="+mj-cs"/>
              </a:rPr>
              <a:t>素晴らしい</a:t>
            </a:r>
            <a:r>
              <a:rPr lang="ja-JP" sz="1600" dirty="0">
                <a:solidFill>
                  <a:schemeClr val="tx1"/>
                </a:solidFill>
                <a:latin typeface="Segoe UI" panose="020B0502040204020203" pitchFamily="34" charset="0"/>
                <a:ea typeface="Yu Gothic UI" panose="020B0500000000000000" pitchFamily="34" charset="-128"/>
              </a:rPr>
              <a:t>体験デザイナーです。</a:t>
            </a:r>
          </a:p>
          <a:p>
            <a:pPr marL="0" indent="0" algn="l">
              <a:spcBef>
                <a:spcPts val="2800"/>
              </a:spcBef>
              <a:buNone/>
            </a:pP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素晴らしい</a:t>
            </a:r>
            <a:r>
              <a:rPr lang="ja-JP" sz="1600" dirty="0">
                <a:solidFill>
                  <a:schemeClr val="tx1"/>
                </a:solidFill>
                <a:latin typeface="Segoe UI" panose="020B0502040204020203" pitchFamily="34" charset="0"/>
                <a:ea typeface="Yu Gothic UI" panose="020B0500000000000000" pitchFamily="34" charset="-128"/>
              </a:rPr>
              <a:t>サウンド、</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見事な</a:t>
            </a:r>
            <a:r>
              <a:rPr lang="ja-JP" sz="1600" dirty="0">
                <a:solidFill>
                  <a:schemeClr val="tx1"/>
                </a:solidFill>
                <a:latin typeface="Segoe UI" panose="020B0502040204020203" pitchFamily="34" charset="0"/>
                <a:ea typeface="Yu Gothic UI" panose="020B0500000000000000" pitchFamily="34" charset="-128"/>
              </a:rPr>
              <a:t>ビジュアル、慎重に選ばれた</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環境の</a:t>
            </a:r>
            <a:r>
              <a:rPr lang="ja-JP" sz="1600" dirty="0">
                <a:solidFill>
                  <a:schemeClr val="tx1"/>
                </a:solidFill>
                <a:latin typeface="Segoe UI" panose="020B0502040204020203" pitchFamily="34" charset="0"/>
                <a:ea typeface="Yu Gothic UI" panose="020B0500000000000000" pitchFamily="34" charset="-128"/>
              </a:rPr>
              <a:t>詳細を組み合わせて、</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驚き</a:t>
            </a:r>
            <a:r>
              <a:rPr lang="ja-JP" sz="1600" dirty="0">
                <a:solidFill>
                  <a:schemeClr val="tx1"/>
                </a:solidFill>
                <a:latin typeface="Segoe UI" panose="020B0502040204020203" pitchFamily="34" charset="0"/>
                <a:ea typeface="Yu Gothic UI" panose="020B0500000000000000" pitchFamily="34" charset="-128"/>
              </a:rPr>
              <a:t>と楽しさの両方を備えた</a:t>
            </a:r>
          </a:p>
          <a:p>
            <a:pPr marL="0" indent="0" algn="l">
              <a:spcBef>
                <a:spcPts val="2800"/>
              </a:spcBef>
              <a:buNone/>
            </a:pP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信じられないほどの</a:t>
            </a:r>
            <a:r>
              <a:rPr lang="ja-JP" sz="1600" dirty="0">
                <a:solidFill>
                  <a:schemeClr val="tx1"/>
                </a:solidFill>
                <a:latin typeface="Segoe UI" panose="020B0502040204020203" pitchFamily="34" charset="0"/>
                <a:ea typeface="Yu Gothic UI" panose="020B0500000000000000" pitchFamily="34" charset="-128"/>
              </a:rPr>
              <a:t>旅を作成します。</a:t>
            </a:r>
          </a:p>
          <a:p>
            <a:pPr marL="0" indent="0" algn="l">
              <a:spcBef>
                <a:spcPts val="2800"/>
              </a:spcBef>
              <a:buNone/>
            </a:pP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想像力</a:t>
            </a:r>
            <a:r>
              <a:rPr lang="ja-JP" sz="1600" dirty="0">
                <a:solidFill>
                  <a:schemeClr val="tx1"/>
                </a:solidFill>
                <a:latin typeface="Segoe UI" panose="020B0502040204020203" pitchFamily="34" charset="0"/>
                <a:ea typeface="Yu Gothic UI" panose="020B0500000000000000" pitchFamily="34" charset="-128"/>
              </a:rPr>
              <a:t>を刺激する</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大胆</a:t>
            </a:r>
            <a:r>
              <a:rPr lang="ja-JP" sz="1600" dirty="0">
                <a:solidFill>
                  <a:schemeClr val="tx1"/>
                </a:solidFill>
                <a:latin typeface="Segoe UI" panose="020B0502040204020203" pitchFamily="34" charset="0"/>
                <a:ea typeface="Yu Gothic UI" panose="020B0500000000000000" pitchFamily="34" charset="-128"/>
              </a:rPr>
              <a:t>なアイデアを思いつきながら、すべてをまとめる細部にまで注意を払うことで、</a:t>
            </a:r>
          </a:p>
          <a:p>
            <a:pPr marL="0" indent="0" algn="l">
              <a:spcBef>
                <a:spcPts val="2800"/>
              </a:spcBef>
              <a:buNone/>
            </a:pPr>
            <a:r>
              <a:rPr lang="ja-JP" sz="1600" b="0" i="0" dirty="0">
                <a:solidFill>
                  <a:schemeClr val="tx1"/>
                </a:solidFill>
                <a:effectLst/>
                <a:latin typeface="Segoe UI" panose="020B0502040204020203" pitchFamily="34" charset="0"/>
                <a:ea typeface="Yu Gothic UI" panose="020B0500000000000000" pitchFamily="34" charset="-128"/>
              </a:rPr>
              <a:t>あなたの創造力には限界がありません。</a:t>
            </a:r>
          </a:p>
          <a:p>
            <a:pPr marL="0" indent="0" algn="l">
              <a:spcBef>
                <a:spcPts val="2800"/>
              </a:spcBef>
              <a:buNone/>
            </a:pPr>
            <a:r>
              <a:rPr lang="ja-JP" sz="1600" dirty="0">
                <a:solidFill>
                  <a:schemeClr val="tx1"/>
                </a:solidFill>
                <a:latin typeface="Segoe UI" panose="020B0502040204020203" pitchFamily="34" charset="0"/>
                <a:ea typeface="Yu Gothic UI" panose="020B0500000000000000" pitchFamily="34" charset="-128"/>
              </a:rPr>
              <a:t>複数の感覚を働かせる能力を使えば、人々を感覚の</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シンフォニー</a:t>
            </a:r>
            <a:r>
              <a:rPr lang="ja-JP" sz="1600" dirty="0">
                <a:solidFill>
                  <a:schemeClr val="tx1"/>
                </a:solidFill>
                <a:latin typeface="Segoe UI" panose="020B0502040204020203" pitchFamily="34" charset="0"/>
                <a:ea typeface="Yu Gothic UI" panose="020B0500000000000000" pitchFamily="34" charset="-128"/>
              </a:rPr>
              <a:t>に包み込み、</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驚き、幸せ</a:t>
            </a:r>
            <a:r>
              <a:rPr lang="ja-JP" sz="1600" dirty="0">
                <a:solidFill>
                  <a:schemeClr val="tx1"/>
                </a:solidFill>
                <a:latin typeface="Segoe UI" panose="020B0502040204020203" pitchFamily="34" charset="0"/>
                <a:ea typeface="Yu Gothic UI" panose="020B0500000000000000" pitchFamily="34" charset="-128"/>
              </a:rPr>
              <a:t>を感じ、</a:t>
            </a:r>
          </a:p>
          <a:p>
            <a:pPr marL="0" indent="0" algn="l">
              <a:spcBef>
                <a:spcPts val="2800"/>
              </a:spcBef>
              <a:buNone/>
            </a:pPr>
            <a:r>
              <a:rPr lang="ja-JP" sz="1600" b="0" i="0" dirty="0">
                <a:solidFill>
                  <a:schemeClr val="tx1"/>
                </a:solidFill>
                <a:effectLst/>
                <a:latin typeface="Segoe UI" panose="020B0502040204020203" pitchFamily="34" charset="0"/>
                <a:ea typeface="Yu Gothic UI" panose="020B0500000000000000" pitchFamily="34" charset="-128"/>
              </a:rPr>
              <a:t> もっと知りたいと思わせる</a:t>
            </a:r>
            <a:r>
              <a:rPr lang="ja-JP" sz="1600" b="0" i="0" dirty="0">
                <a:solidFill>
                  <a:schemeClr val="accent3">
                    <a:lumMod val="75000"/>
                  </a:schemeClr>
                </a:solidFill>
                <a:effectLst/>
                <a:latin typeface="Segoe UI Semibold" panose="020B0702040204020203" pitchFamily="34" charset="0"/>
                <a:ea typeface="Yu Gothic UI Semibold" panose="020B0700000000000000" pitchFamily="34" charset="-128"/>
                <a:cs typeface="+mj-cs"/>
              </a:rPr>
              <a:t>忘れられない</a:t>
            </a:r>
            <a:r>
              <a:rPr lang="ja-JP" sz="1600" b="0" i="0" dirty="0">
                <a:solidFill>
                  <a:schemeClr val="tx1"/>
                </a:solidFill>
                <a:effectLst/>
                <a:latin typeface="Segoe UI" panose="020B0502040204020203" pitchFamily="34" charset="0"/>
                <a:ea typeface="Yu Gothic UI" panose="020B0500000000000000" pitchFamily="34" charset="-128"/>
              </a:rPr>
              <a:t>瞬間を生み出すことができます。</a:t>
            </a:r>
            <a:r>
              <a:rPr lang="ja-JP" sz="1600" dirty="0">
                <a:solidFill>
                  <a:schemeClr val="tx1"/>
                </a:solidFill>
                <a:latin typeface="Segoe UI" panose="020B0502040204020203" pitchFamily="34" charset="0"/>
                <a:ea typeface="Yu Gothic UI" panose="020B0500000000000000" pitchFamily="34" charset="-128"/>
              </a:rPr>
              <a:t>新しい</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エキサイティングな</a:t>
            </a:r>
            <a:r>
              <a:rPr lang="ja-JP" sz="1600" dirty="0">
                <a:solidFill>
                  <a:schemeClr val="tx1"/>
                </a:solidFill>
                <a:latin typeface="Segoe UI" panose="020B0502040204020203" pitchFamily="34" charset="0"/>
                <a:ea typeface="Yu Gothic UI" panose="020B0500000000000000" pitchFamily="34" charset="-128"/>
              </a:rPr>
              <a:t>体験の創造を</a:t>
            </a:r>
            <a:r>
              <a:rPr lang="ja-JP" sz="1600" b="0" i="0" dirty="0">
                <a:solidFill>
                  <a:schemeClr val="tx1"/>
                </a:solidFill>
                <a:effectLst/>
                <a:latin typeface="Segoe UI" panose="020B0502040204020203" pitchFamily="34" charset="0"/>
                <a:ea typeface="Yu Gothic UI" panose="020B0500000000000000" pitchFamily="34" charset="-128"/>
              </a:rPr>
              <a:t> </a:t>
            </a:r>
          </a:p>
          <a:p>
            <a:pPr marL="0" indent="0" algn="l">
              <a:spcBef>
                <a:spcPts val="2800"/>
              </a:spcBef>
              <a:buNone/>
            </a:pPr>
            <a:r>
              <a:rPr lang="ja-JP" sz="1600" b="0" i="0" dirty="0">
                <a:solidFill>
                  <a:schemeClr val="tx1"/>
                </a:solidFill>
                <a:effectLst/>
                <a:latin typeface="Segoe UI" panose="020B0502040204020203" pitchFamily="34" charset="0"/>
                <a:ea typeface="Yu Gothic UI" panose="020B0500000000000000" pitchFamily="34" charset="-128"/>
              </a:rPr>
              <a:t>お手伝いしてください。</a:t>
            </a:r>
          </a:p>
        </p:txBody>
      </p:sp>
      <p:sp>
        <p:nvSpPr>
          <p:cNvPr id="2" name="Title 1">
            <a:extLst>
              <a:ext uri="{FF2B5EF4-FFF2-40B4-BE49-F238E27FC236}">
                <a16:creationId xmlns:a16="http://schemas.microsoft.com/office/drawing/2014/main" id="{066FB7D8-0B3B-90BC-FB95-482D4F971D24}"/>
              </a:ext>
            </a:extLst>
          </p:cNvPr>
          <p:cNvSpPr>
            <a:spLocks noGrp="1"/>
          </p:cNvSpPr>
          <p:nvPr>
            <p:ph type="title"/>
          </p:nvPr>
        </p:nvSpPr>
        <p:spPr>
          <a:xfrm>
            <a:off x="588263" y="457200"/>
            <a:ext cx="11018520" cy="492443"/>
          </a:xfrm>
        </p:spPr>
        <p:txBody>
          <a:bodyPr/>
          <a:lstStyle/>
          <a:p>
            <a:r>
              <a:rPr lang="ja-JP" dirty="0">
                <a:latin typeface="Segoe UI Semibold" panose="020B0702040204020203" pitchFamily="34" charset="0"/>
                <a:ea typeface="Yu Gothic UI Semibold" panose="020B0700000000000000" pitchFamily="34" charset="-128"/>
              </a:rPr>
              <a:t>ユニット 2: さまざまな役割ベースのプロンプトの例</a:t>
            </a:r>
          </a:p>
        </p:txBody>
      </p:sp>
      <p:sp>
        <p:nvSpPr>
          <p:cNvPr id="5" name="TextBox 4">
            <a:extLst>
              <a:ext uri="{FF2B5EF4-FFF2-40B4-BE49-F238E27FC236}">
                <a16:creationId xmlns:a16="http://schemas.microsoft.com/office/drawing/2014/main" id="{E8892B37-0277-4035-D598-79E983C407F7}"/>
              </a:ext>
            </a:extLst>
          </p:cNvPr>
          <p:cNvSpPr txBox="1"/>
          <p:nvPr/>
        </p:nvSpPr>
        <p:spPr>
          <a:xfrm>
            <a:off x="2060531" y="1534780"/>
            <a:ext cx="564257" cy="184666"/>
          </a:xfrm>
          <a:prstGeom prst="rect">
            <a:avLst/>
          </a:prstGeom>
          <a:noFill/>
        </p:spPr>
        <p:txBody>
          <a:bodyPr wrap="none" lIns="0" tIns="0" rIns="0" bIns="0" rtlCol="0">
            <a:spAutoFit/>
          </a:bodyPr>
          <a:lstStyle/>
          <a:p>
            <a:pPr defTabSz="932742">
              <a:spcBef>
                <a:spcPct val="0"/>
              </a:spcBef>
              <a:buSzPct val="90000"/>
            </a:pPr>
            <a:r>
              <a:rPr lang="ja-JP" sz="12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6" name="TextBox 5">
            <a:extLst>
              <a:ext uri="{FF2B5EF4-FFF2-40B4-BE49-F238E27FC236}">
                <a16:creationId xmlns:a16="http://schemas.microsoft.com/office/drawing/2014/main" id="{163F77BC-335D-5AAB-5C81-23437BF275E7}"/>
              </a:ext>
            </a:extLst>
          </p:cNvPr>
          <p:cNvSpPr txBox="1"/>
          <p:nvPr/>
        </p:nvSpPr>
        <p:spPr>
          <a:xfrm>
            <a:off x="3279080" y="1534780"/>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7" name="TextBox 6">
            <a:extLst>
              <a:ext uri="{FF2B5EF4-FFF2-40B4-BE49-F238E27FC236}">
                <a16:creationId xmlns:a16="http://schemas.microsoft.com/office/drawing/2014/main" id="{2858EB2E-8539-4CB9-DE67-F241B57C7468}"/>
              </a:ext>
            </a:extLst>
          </p:cNvPr>
          <p:cNvSpPr txBox="1"/>
          <p:nvPr/>
        </p:nvSpPr>
        <p:spPr>
          <a:xfrm>
            <a:off x="5016809" y="1534780"/>
            <a:ext cx="410369"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(動詞)</a:t>
            </a:r>
          </a:p>
        </p:txBody>
      </p:sp>
      <p:sp>
        <p:nvSpPr>
          <p:cNvPr id="11" name="TextBox 10">
            <a:extLst>
              <a:ext uri="{FF2B5EF4-FFF2-40B4-BE49-F238E27FC236}">
                <a16:creationId xmlns:a16="http://schemas.microsoft.com/office/drawing/2014/main" id="{D06F190D-9472-BBE0-EEA3-0B356555A086}"/>
              </a:ext>
              <a:ext uri="{C183D7F6-B498-43B3-948B-1728B52AA6E4}">
                <adec:decorative xmlns:adec="http://schemas.microsoft.com/office/drawing/2017/decorative" val="0"/>
              </a:ext>
            </a:extLst>
          </p:cNvPr>
          <p:cNvSpPr txBox="1"/>
          <p:nvPr/>
        </p:nvSpPr>
        <p:spPr>
          <a:xfrm>
            <a:off x="844990" y="2137870"/>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8" name="TextBox 7">
            <a:extLst>
              <a:ext uri="{FF2B5EF4-FFF2-40B4-BE49-F238E27FC236}">
                <a16:creationId xmlns:a16="http://schemas.microsoft.com/office/drawing/2014/main" id="{C8A9D430-DD99-7BC9-CB48-70190EEE7001}"/>
              </a:ext>
            </a:extLst>
          </p:cNvPr>
          <p:cNvSpPr txBox="1"/>
          <p:nvPr/>
        </p:nvSpPr>
        <p:spPr>
          <a:xfrm>
            <a:off x="844990" y="2730163"/>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23" name="TextBox 22">
            <a:extLst>
              <a:ext uri="{FF2B5EF4-FFF2-40B4-BE49-F238E27FC236}">
                <a16:creationId xmlns:a16="http://schemas.microsoft.com/office/drawing/2014/main" id="{1B492E25-C358-AC6C-CD86-3860EE07BEF3}"/>
              </a:ext>
              <a:ext uri="{C183D7F6-B498-43B3-948B-1728B52AA6E4}">
                <adec:decorative xmlns:adec="http://schemas.microsoft.com/office/drawing/2017/decorative" val="0"/>
              </a:ext>
            </a:extLst>
          </p:cNvPr>
          <p:cNvSpPr txBox="1"/>
          <p:nvPr/>
        </p:nvSpPr>
        <p:spPr>
          <a:xfrm>
            <a:off x="2303374" y="2730163"/>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10" name="TextBox 9">
            <a:extLst>
              <a:ext uri="{FF2B5EF4-FFF2-40B4-BE49-F238E27FC236}">
                <a16:creationId xmlns:a16="http://schemas.microsoft.com/office/drawing/2014/main" id="{8BA95181-1CE6-4BEE-D9E4-FEBE02180473}"/>
              </a:ext>
            </a:extLst>
          </p:cNvPr>
          <p:cNvSpPr txBox="1"/>
          <p:nvPr/>
        </p:nvSpPr>
        <p:spPr>
          <a:xfrm>
            <a:off x="5170697" y="2730163"/>
            <a:ext cx="410369"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(名詞)</a:t>
            </a:r>
          </a:p>
        </p:txBody>
      </p:sp>
      <p:sp>
        <p:nvSpPr>
          <p:cNvPr id="24" name="TextBox 23">
            <a:extLst>
              <a:ext uri="{FF2B5EF4-FFF2-40B4-BE49-F238E27FC236}">
                <a16:creationId xmlns:a16="http://schemas.microsoft.com/office/drawing/2014/main" id="{02946CB8-3C7B-D4CE-8147-0960671A7D5B}"/>
              </a:ext>
              <a:ext uri="{C183D7F6-B498-43B3-948B-1728B52AA6E4}">
                <adec:decorative xmlns:adec="http://schemas.microsoft.com/office/drawing/2017/decorative" val="0"/>
              </a:ext>
            </a:extLst>
          </p:cNvPr>
          <p:cNvSpPr txBox="1"/>
          <p:nvPr/>
        </p:nvSpPr>
        <p:spPr>
          <a:xfrm>
            <a:off x="7319875" y="2730163"/>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13" name="TextBox 12">
            <a:extLst>
              <a:ext uri="{FF2B5EF4-FFF2-40B4-BE49-F238E27FC236}">
                <a16:creationId xmlns:a16="http://schemas.microsoft.com/office/drawing/2014/main" id="{8EEBEE57-0C02-6A2A-EA3D-175B58BFE62F}"/>
              </a:ext>
            </a:extLst>
          </p:cNvPr>
          <p:cNvSpPr txBox="1"/>
          <p:nvPr/>
        </p:nvSpPr>
        <p:spPr>
          <a:xfrm>
            <a:off x="1204062" y="3322456"/>
            <a:ext cx="410369"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(動詞)</a:t>
            </a:r>
          </a:p>
        </p:txBody>
      </p:sp>
      <p:sp>
        <p:nvSpPr>
          <p:cNvPr id="14" name="TextBox 13">
            <a:extLst>
              <a:ext uri="{FF2B5EF4-FFF2-40B4-BE49-F238E27FC236}">
                <a16:creationId xmlns:a16="http://schemas.microsoft.com/office/drawing/2014/main" id="{64D05291-86C5-2855-3AEE-091602602539}"/>
              </a:ext>
            </a:extLst>
          </p:cNvPr>
          <p:cNvSpPr txBox="1"/>
          <p:nvPr/>
        </p:nvSpPr>
        <p:spPr>
          <a:xfrm>
            <a:off x="716749" y="3946777"/>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15" name="TextBox 14">
            <a:extLst>
              <a:ext uri="{FF2B5EF4-FFF2-40B4-BE49-F238E27FC236}">
                <a16:creationId xmlns:a16="http://schemas.microsoft.com/office/drawing/2014/main" id="{654B1552-6F31-D1F4-7703-0A8BD60E288F}"/>
              </a:ext>
            </a:extLst>
          </p:cNvPr>
          <p:cNvSpPr txBox="1"/>
          <p:nvPr/>
        </p:nvSpPr>
        <p:spPr>
          <a:xfrm>
            <a:off x="2214419" y="3946777"/>
            <a:ext cx="410369"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(名詞)</a:t>
            </a:r>
          </a:p>
        </p:txBody>
      </p:sp>
      <p:sp>
        <p:nvSpPr>
          <p:cNvPr id="16" name="TextBox 15">
            <a:extLst>
              <a:ext uri="{FF2B5EF4-FFF2-40B4-BE49-F238E27FC236}">
                <a16:creationId xmlns:a16="http://schemas.microsoft.com/office/drawing/2014/main" id="{5E22F52D-73B0-94A8-98A3-34C0923B0FE2}"/>
              </a:ext>
            </a:extLst>
          </p:cNvPr>
          <p:cNvSpPr txBox="1"/>
          <p:nvPr/>
        </p:nvSpPr>
        <p:spPr>
          <a:xfrm>
            <a:off x="5093752" y="5158333"/>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20" name="TextBox 19">
            <a:extLst>
              <a:ext uri="{FF2B5EF4-FFF2-40B4-BE49-F238E27FC236}">
                <a16:creationId xmlns:a16="http://schemas.microsoft.com/office/drawing/2014/main" id="{2BA86A87-5339-8D65-D838-6EEE604E1100}"/>
              </a:ext>
            </a:extLst>
          </p:cNvPr>
          <p:cNvSpPr txBox="1"/>
          <p:nvPr/>
        </p:nvSpPr>
        <p:spPr>
          <a:xfrm>
            <a:off x="6825520" y="5161650"/>
            <a:ext cx="410369"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(名詞)</a:t>
            </a:r>
          </a:p>
        </p:txBody>
      </p:sp>
      <p:sp>
        <p:nvSpPr>
          <p:cNvPr id="25" name="TextBox 24">
            <a:extLst>
              <a:ext uri="{FF2B5EF4-FFF2-40B4-BE49-F238E27FC236}">
                <a16:creationId xmlns:a16="http://schemas.microsoft.com/office/drawing/2014/main" id="{04C11DA8-11A9-34DF-15E2-E72F35C61CEE}"/>
              </a:ext>
            </a:extLst>
          </p:cNvPr>
          <p:cNvSpPr txBox="1"/>
          <p:nvPr/>
        </p:nvSpPr>
        <p:spPr>
          <a:xfrm>
            <a:off x="2991360" y="5755531"/>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26" name="TextBox 25">
            <a:extLst>
              <a:ext uri="{FF2B5EF4-FFF2-40B4-BE49-F238E27FC236}">
                <a16:creationId xmlns:a16="http://schemas.microsoft.com/office/drawing/2014/main" id="{9D936588-2D47-B67A-C799-337B8099B8DC}"/>
              </a:ext>
            </a:extLst>
          </p:cNvPr>
          <p:cNvSpPr txBox="1"/>
          <p:nvPr/>
        </p:nvSpPr>
        <p:spPr>
          <a:xfrm>
            <a:off x="7139013" y="5755531"/>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12" name="TextBox 11">
            <a:extLst>
              <a:ext uri="{FF2B5EF4-FFF2-40B4-BE49-F238E27FC236}">
                <a16:creationId xmlns:a16="http://schemas.microsoft.com/office/drawing/2014/main" id="{A52AFCF9-53E0-25ED-17CB-65287884CDFC}"/>
              </a:ext>
              <a:ext uri="{C183D7F6-B498-43B3-948B-1728B52AA6E4}">
                <adec:decorative xmlns:adec="http://schemas.microsoft.com/office/drawing/2017/decorative" val="1"/>
              </a:ext>
            </a:extLst>
          </p:cNvPr>
          <p:cNvSpPr txBox="1"/>
          <p:nvPr/>
        </p:nvSpPr>
        <p:spPr>
          <a:xfrm>
            <a:off x="7319875" y="5158333"/>
            <a:ext cx="564257"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ja-JP" dirty="0">
                <a:latin typeface="Segoe UI Semibold" panose="020B0702040204020203" pitchFamily="34" charset="0"/>
                <a:ea typeface="Yu Gothic UI Semibold" panose="020B0700000000000000" pitchFamily="34" charset="-128"/>
              </a:rPr>
              <a:t>(形容詞)</a:t>
            </a:r>
          </a:p>
        </p:txBody>
      </p:sp>
      <p:sp>
        <p:nvSpPr>
          <p:cNvPr id="3" name="TextBox 2">
            <a:extLst>
              <a:ext uri="{FF2B5EF4-FFF2-40B4-BE49-F238E27FC236}">
                <a16:creationId xmlns:a16="http://schemas.microsoft.com/office/drawing/2014/main" id="{B9B02B31-BBCE-F6E7-6CE6-23BD7D720C09}"/>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262929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C228869-CE7C-8B30-F8BC-03A007203C5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1" name="Picture 40">
              <a:extLst>
                <a:ext uri="{FF2B5EF4-FFF2-40B4-BE49-F238E27FC236}">
                  <a16:creationId xmlns:a16="http://schemas.microsoft.com/office/drawing/2014/main" id="{1B341041-690A-DD08-388A-75E27795490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2" name="Straight Connector 41">
              <a:extLst>
                <a:ext uri="{FF2B5EF4-FFF2-40B4-BE49-F238E27FC236}">
                  <a16:creationId xmlns:a16="http://schemas.microsoft.com/office/drawing/2014/main" id="{6195214B-1950-AC85-ADB9-C086D468DF6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AA7B3E-EE19-64D8-03B4-3F6AB6FF2332}"/>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ja-JP" dirty="0">
                <a:latin typeface="Segoe UI Semibold" panose="020B0702040204020203" pitchFamily="34" charset="0"/>
                <a:ea typeface="Yu Gothic UI Semibold" panose="020B0700000000000000" pitchFamily="34" charset="-128"/>
              </a:rPr>
              <a:t>ユニット 2: アイデアを定義する</a:t>
            </a:r>
          </a:p>
        </p:txBody>
      </p:sp>
      <p:sp>
        <p:nvSpPr>
          <p:cNvPr id="15" name="Rounded Rectangle 24_1">
            <a:extLst>
              <a:ext uri="{FF2B5EF4-FFF2-40B4-BE49-F238E27FC236}">
                <a16:creationId xmlns:a16="http://schemas.microsoft.com/office/drawing/2014/main" id="{87D0E1B6-2443-03B1-CDB4-F8AF0AE6E5A2}"/>
              </a:ext>
              <a:ext uri="{C183D7F6-B498-43B3-948B-1728B52AA6E4}">
                <adec:decorative xmlns:adec="http://schemas.microsoft.com/office/drawing/2017/decorative" val="1"/>
              </a:ext>
            </a:extLst>
          </p:cNvPr>
          <p:cNvSpPr>
            <a:spLocks/>
          </p:cNvSpPr>
          <p:nvPr/>
        </p:nvSpPr>
        <p:spPr bwMode="auto">
          <a:xfrm>
            <a:off x="5035870" y="1498026"/>
            <a:ext cx="6584629" cy="4771012"/>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cxnSp>
        <p:nvCxnSpPr>
          <p:cNvPr id="14" name="Straight Connector 13">
            <a:extLst>
              <a:ext uri="{FF2B5EF4-FFF2-40B4-BE49-F238E27FC236}">
                <a16:creationId xmlns:a16="http://schemas.microsoft.com/office/drawing/2014/main" id="{F84121D8-A3DD-531A-BDA2-C1065F721EAB}"/>
              </a:ext>
              <a:ext uri="{C183D7F6-B498-43B3-948B-1728B52AA6E4}">
                <adec:decorative xmlns:adec="http://schemas.microsoft.com/office/drawing/2017/decorative" val="1"/>
              </a:ext>
            </a:extLst>
          </p:cNvPr>
          <p:cNvCxnSpPr>
            <a:cxnSpLocks/>
          </p:cNvCxnSpPr>
          <p:nvPr/>
        </p:nvCxnSpPr>
        <p:spPr>
          <a:xfrm>
            <a:off x="856008" y="1492304"/>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ounded Rectangle 24_1">
            <a:extLst>
              <a:ext uri="{FF2B5EF4-FFF2-40B4-BE49-F238E27FC236}">
                <a16:creationId xmlns:a16="http://schemas.microsoft.com/office/drawing/2014/main" id="{71D5330B-D1A0-AE47-1453-CB01785DA4ED}"/>
              </a:ext>
              <a:ext uri="{C183D7F6-B498-43B3-948B-1728B52AA6E4}">
                <adec:decorative xmlns:adec="http://schemas.microsoft.com/office/drawing/2017/decorative" val="1"/>
              </a:ext>
            </a:extLst>
          </p:cNvPr>
          <p:cNvSpPr>
            <a:spLocks/>
          </p:cNvSpPr>
          <p:nvPr/>
        </p:nvSpPr>
        <p:spPr bwMode="auto">
          <a:xfrm>
            <a:off x="588263" y="1492303"/>
            <a:ext cx="4248791" cy="4776735"/>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1" name="TextBox 20">
            <a:extLst>
              <a:ext uri="{FF2B5EF4-FFF2-40B4-BE49-F238E27FC236}">
                <a16:creationId xmlns:a16="http://schemas.microsoft.com/office/drawing/2014/main" id="{FD043314-AA7E-C5DD-80A3-8CDBC951009F}"/>
              </a:ext>
              <a:ext uri="{C183D7F6-B498-43B3-948B-1728B52AA6E4}">
                <adec:decorative xmlns:adec="http://schemas.microsoft.com/office/drawing/2017/decorative" val="0"/>
              </a:ext>
            </a:extLst>
          </p:cNvPr>
          <p:cNvSpPr txBox="1">
            <a:spLocks/>
          </p:cNvSpPr>
          <p:nvPr/>
        </p:nvSpPr>
        <p:spPr>
          <a:xfrm>
            <a:off x="763048" y="2783694"/>
            <a:ext cx="3899221" cy="2975173"/>
          </a:xfrm>
          <a:prstGeom prst="rect">
            <a:avLst/>
          </a:prstGeom>
          <a:noFill/>
        </p:spPr>
        <p:txBody>
          <a:bodyPr vert="horz" wrap="square" lIns="0" tIns="0" rIns="0" bIns="0" rtlCol="0" anchor="t">
            <a:spAutoFit/>
          </a:bodyPr>
          <a:lstStyle/>
          <a:p>
            <a:pPr>
              <a:spcAft>
                <a:spcPts val="1600"/>
              </a:spcAft>
            </a:pPr>
            <a:r>
              <a:rPr lang="ja-JP" sz="1800">
                <a:latin typeface="Segoe UI" panose="020B0502040204020203" pitchFamily="34" charset="0"/>
                <a:ea typeface="Yu Gothic UI" panose="020B0500000000000000" pitchFamily="34" charset="-128"/>
              </a:rPr>
              <a:t>このプロジェクトで取り組みたいアイデアがあるので、いくつか箇条書きで説明します。旅行マーケティングのトーンで段落を作成し、このアイデアを実際に実現する詳細を装飾するのを手伝っていただけますか。</a:t>
            </a:r>
          </a:p>
          <a:p>
            <a:pPr>
              <a:spcAft>
                <a:spcPts val="1200"/>
              </a:spcAft>
            </a:pPr>
            <a:r>
              <a:rPr lang="ja-JP" sz="1800">
                <a:latin typeface="Segoe UI" panose="020B0502040204020203" pitchFamily="34" charset="0"/>
                <a:ea typeface="Yu Gothic UI" panose="020B0500000000000000" pitchFamily="34" charset="-128"/>
              </a:rPr>
              <a:t>以下の点を押さえておく必要があります。この目的地には名前を付けないでください。この目的地の何がユニークであるかに注目してください。この体験は後でブランド化して名前を付けます</a:t>
            </a:r>
          </a:p>
        </p:txBody>
      </p:sp>
      <p:sp>
        <p:nvSpPr>
          <p:cNvPr id="10" name="Text Placeholder 3">
            <a:extLst>
              <a:ext uri="{FF2B5EF4-FFF2-40B4-BE49-F238E27FC236}">
                <a16:creationId xmlns:a16="http://schemas.microsoft.com/office/drawing/2014/main" id="{4540410C-BCC9-1C30-BAF2-B9780B6EED53}"/>
              </a:ext>
              <a:ext uri="{C183D7F6-B498-43B3-948B-1728B52AA6E4}">
                <adec:decorative xmlns:adec="http://schemas.microsoft.com/office/drawing/2017/decorative" val="0"/>
              </a:ext>
            </a:extLst>
          </p:cNvPr>
          <p:cNvSpPr txBox="1">
            <a:spLocks/>
          </p:cNvSpPr>
          <p:nvPr/>
        </p:nvSpPr>
        <p:spPr>
          <a:xfrm>
            <a:off x="5158345" y="1680908"/>
            <a:ext cx="6339679" cy="1872307"/>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0" indent="-152400">
              <a:lnSpc>
                <a:spcPct val="100000"/>
              </a:lnSpc>
              <a:spcAft>
                <a:spcPts val="800"/>
              </a:spcAft>
              <a:buClr>
                <a:schemeClr val="tx1"/>
              </a:buClr>
              <a:buSzPct val="100000"/>
            </a:pPr>
            <a:r>
              <a:rPr lang="ja-JP" sz="1400" dirty="0">
                <a:latin typeface="Segoe UI" panose="020B0502040204020203" pitchFamily="34" charset="0"/>
                <a:ea typeface="Yu Gothic UI" panose="020B0500000000000000" pitchFamily="34" charset="-128"/>
                <a:cs typeface="+mn-cs"/>
              </a:rPr>
              <a:t>新しい目的地での体験</a:t>
            </a:r>
            <a:endParaRPr lang="ja-JP" sz="1400" dirty="0">
              <a:latin typeface="Segoe UI Semibold" panose="020B0702040204020203" pitchFamily="34" charset="0"/>
              <a:ea typeface="Yu Gothic UI Semibold" panose="020B0700000000000000" pitchFamily="34" charset="-128"/>
              <a:cs typeface="+mn-cs"/>
            </a:endParaRPr>
          </a:p>
          <a:p>
            <a:pPr marL="152400" indent="-152400">
              <a:lnSpc>
                <a:spcPct val="100000"/>
              </a:lnSpc>
              <a:spcAft>
                <a:spcPts val="1800"/>
              </a:spcAft>
              <a:buClr>
                <a:schemeClr val="tx1"/>
              </a:buClr>
              <a:buSzPct val="100000"/>
            </a:pPr>
            <a:r>
              <a:rPr lang="ja-JP" sz="1400" dirty="0">
                <a:solidFill>
                  <a:schemeClr val="accent3">
                    <a:lumMod val="75000"/>
                  </a:schemeClr>
                </a:solidFill>
                <a:latin typeface="Segoe UI Semibold" panose="020B0702040204020203" pitchFamily="34" charset="0"/>
                <a:ea typeface="Yu Gothic UI Semibold" panose="020B0700000000000000" pitchFamily="34" charset="-128"/>
                <a:cs typeface="+mn-cs"/>
              </a:rPr>
              <a:t>森の奥深くにある居心地の良い隠れ家的なレストラン</a:t>
            </a:r>
          </a:p>
          <a:p>
            <a:pPr marL="152400" indent="-152400">
              <a:lnSpc>
                <a:spcPct val="100000"/>
              </a:lnSpc>
              <a:spcAft>
                <a:spcPts val="1800"/>
              </a:spcAft>
              <a:buClr>
                <a:schemeClr val="tx1"/>
              </a:buClr>
              <a:buSzPct val="100000"/>
            </a:pPr>
            <a:r>
              <a:rPr lang="ja-JP" sz="1400" dirty="0">
                <a:latin typeface="Segoe UI" panose="020B0502040204020203" pitchFamily="34" charset="0"/>
                <a:ea typeface="Yu Gothic UI" panose="020B0500000000000000" pitchFamily="34" charset="-128"/>
                <a:cs typeface="+mn-cs"/>
              </a:rPr>
              <a:t>この</a:t>
            </a:r>
            <a:r>
              <a:rPr lang="ja-JP" sz="1400" dirty="0">
                <a:solidFill>
                  <a:schemeClr val="accent3">
                    <a:lumMod val="75000"/>
                  </a:schemeClr>
                </a:solidFill>
                <a:latin typeface="Segoe UI Semibold" panose="020B0702040204020203" pitchFamily="34" charset="0"/>
                <a:ea typeface="Yu Gothic UI Semibold" panose="020B0700000000000000" pitchFamily="34" charset="-128"/>
                <a:cs typeface="+mn-cs"/>
              </a:rPr>
              <a:t>レストラン</a:t>
            </a:r>
            <a:r>
              <a:rPr lang="ja-JP" sz="1400" dirty="0">
                <a:latin typeface="Segoe UI" panose="020B0502040204020203" pitchFamily="34" charset="0"/>
                <a:ea typeface="Yu Gothic UI" panose="020B0500000000000000" pitchFamily="34" charset="-128"/>
                <a:cs typeface="+mn-cs"/>
              </a:rPr>
              <a:t>は</a:t>
            </a:r>
            <a:r>
              <a:rPr lang="ja-JP" sz="1400" dirty="0">
                <a:solidFill>
                  <a:schemeClr val="accent3">
                    <a:lumMod val="75000"/>
                  </a:schemeClr>
                </a:solidFill>
                <a:latin typeface="Segoe UI Semibold" panose="020B0702040204020203" pitchFamily="34" charset="0"/>
                <a:ea typeface="Yu Gothic UI Semibold" panose="020B0700000000000000" pitchFamily="34" charset="-128"/>
                <a:cs typeface="+mn-cs"/>
              </a:rPr>
              <a:t>地上の高いところにあり、木の枝の中に建てられています </a:t>
            </a:r>
          </a:p>
          <a:p>
            <a:pPr marL="152400" indent="-152400">
              <a:lnSpc>
                <a:spcPct val="100000"/>
              </a:lnSpc>
              <a:spcAft>
                <a:spcPts val="1800"/>
              </a:spcAft>
              <a:buClr>
                <a:schemeClr val="tx1"/>
              </a:buClr>
              <a:buSzPct val="100000"/>
            </a:pPr>
            <a:r>
              <a:rPr lang="ja-JP" sz="1400" dirty="0">
                <a:latin typeface="Segoe UI" panose="020B0502040204020203" pitchFamily="34" charset="0"/>
                <a:ea typeface="Yu Gothic UI" panose="020B0500000000000000" pitchFamily="34" charset="-128"/>
                <a:cs typeface="+mn-cs"/>
              </a:rPr>
              <a:t>テーマ的には、</a:t>
            </a:r>
            <a:r>
              <a:rPr lang="ja-JP" sz="1400" dirty="0">
                <a:solidFill>
                  <a:schemeClr val="accent3">
                    <a:lumMod val="75000"/>
                  </a:schemeClr>
                </a:solidFill>
                <a:latin typeface="Segoe UI Semibold" panose="020B0702040204020203" pitchFamily="34" charset="0"/>
                <a:ea typeface="Yu Gothic UI Semibold" panose="020B0700000000000000" pitchFamily="34" charset="-128"/>
                <a:cs typeface="+mn-cs"/>
              </a:rPr>
              <a:t>オーガニックな自然</a:t>
            </a:r>
            <a:r>
              <a:rPr lang="ja-JP" sz="1400" dirty="0">
                <a:latin typeface="Segoe UI" panose="020B0502040204020203" pitchFamily="34" charset="0"/>
                <a:ea typeface="Yu Gothic UI" panose="020B0500000000000000" pitchFamily="34" charset="-128"/>
                <a:cs typeface="+mn-cs"/>
              </a:rPr>
              <a:t>と</a:t>
            </a:r>
            <a:r>
              <a:rPr lang="ja-JP" sz="1400" dirty="0">
                <a:solidFill>
                  <a:schemeClr val="accent3">
                    <a:lumMod val="75000"/>
                  </a:schemeClr>
                </a:solidFill>
                <a:latin typeface="Segoe UI Semibold" panose="020B0702040204020203" pitchFamily="34" charset="0"/>
                <a:ea typeface="Yu Gothic UI Semibold" panose="020B0700000000000000" pitchFamily="34" charset="-128"/>
                <a:cs typeface="+mn-cs"/>
              </a:rPr>
              <a:t>招待者のみが参加できる目的地</a:t>
            </a:r>
            <a:r>
              <a:rPr lang="ja-JP" sz="1400" dirty="0">
                <a:latin typeface="Segoe UI" panose="020B0502040204020203" pitchFamily="34" charset="0"/>
                <a:ea typeface="Yu Gothic UI" panose="020B0500000000000000" pitchFamily="34" charset="-128"/>
                <a:cs typeface="+mn-cs"/>
              </a:rPr>
              <a:t>が融合しています</a:t>
            </a:r>
          </a:p>
          <a:p>
            <a:pPr marL="152400" indent="-152400">
              <a:lnSpc>
                <a:spcPct val="100000"/>
              </a:lnSpc>
              <a:spcAft>
                <a:spcPts val="1800"/>
              </a:spcAft>
              <a:buClr>
                <a:schemeClr val="tx1"/>
              </a:buClr>
              <a:buSzPct val="100000"/>
            </a:pPr>
            <a:r>
              <a:rPr lang="ja-JP" sz="1400" dirty="0">
                <a:solidFill>
                  <a:schemeClr val="accent3">
                    <a:lumMod val="75000"/>
                  </a:schemeClr>
                </a:solidFill>
                <a:latin typeface="Segoe UI Semibold" panose="020B0702040204020203" pitchFamily="34" charset="0"/>
                <a:ea typeface="Yu Gothic UI Semibold" panose="020B0700000000000000" pitchFamily="34" charset="-128"/>
                <a:cs typeface="+mn-cs"/>
              </a:rPr>
              <a:t>神秘的で隠されています</a:t>
            </a:r>
          </a:p>
        </p:txBody>
      </p:sp>
      <p:sp>
        <p:nvSpPr>
          <p:cNvPr id="8" name="TextBox 7">
            <a:extLst>
              <a:ext uri="{FF2B5EF4-FFF2-40B4-BE49-F238E27FC236}">
                <a16:creationId xmlns:a16="http://schemas.microsoft.com/office/drawing/2014/main" id="{67069FF5-FA2F-8EEC-63BC-4341C9D84BBA}"/>
              </a:ext>
              <a:ext uri="{C183D7F6-B498-43B3-948B-1728B52AA6E4}">
                <adec:decorative xmlns:adec="http://schemas.microsoft.com/office/drawing/2017/decorative" val="0"/>
              </a:ext>
            </a:extLst>
          </p:cNvPr>
          <p:cNvSpPr txBox="1"/>
          <p:nvPr/>
        </p:nvSpPr>
        <p:spPr>
          <a:xfrm>
            <a:off x="5320071" y="2235400"/>
            <a:ext cx="471283" cy="153888"/>
          </a:xfrm>
          <a:prstGeom prst="rect">
            <a:avLst/>
          </a:prstGeom>
          <a:noFill/>
        </p:spPr>
        <p:txBody>
          <a:bodyPr wrap="none" lIns="0" tIns="0" rIns="0" bIns="0" rtlCol="0" anchor="ctr">
            <a:spAutoFit/>
          </a:bodyPr>
          <a:lstStyle/>
          <a:p>
            <a:pPr defTabSz="932742">
              <a:spcBef>
                <a:spcPct val="0"/>
              </a:spcBef>
              <a:buSzPct val="90000"/>
            </a:pPr>
            <a:r>
              <a:rPr lang="ja-JP" sz="10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16" name="TextBox 15">
            <a:extLst>
              <a:ext uri="{FF2B5EF4-FFF2-40B4-BE49-F238E27FC236}">
                <a16:creationId xmlns:a16="http://schemas.microsoft.com/office/drawing/2014/main" id="{AE79146C-EAD9-4ED9-A1A1-75C0FD87CD8B}"/>
              </a:ext>
              <a:ext uri="{C183D7F6-B498-43B3-948B-1728B52AA6E4}">
                <adec:decorative xmlns:adec="http://schemas.microsoft.com/office/drawing/2017/decorative" val="0"/>
              </a:ext>
            </a:extLst>
          </p:cNvPr>
          <p:cNvSpPr txBox="1"/>
          <p:nvPr/>
        </p:nvSpPr>
        <p:spPr>
          <a:xfrm>
            <a:off x="6650894" y="2235400"/>
            <a:ext cx="343043" cy="153888"/>
          </a:xfrm>
          <a:prstGeom prst="rect">
            <a:avLst/>
          </a:prstGeom>
          <a:noFill/>
        </p:spPr>
        <p:txBody>
          <a:bodyPr wrap="none" lIns="0" tIns="0" rIns="0" bIns="0" rtlCol="0" anchor="ctr">
            <a:spAutoFit/>
          </a:bodyPr>
          <a:lstStyle/>
          <a:p>
            <a:pPr defTabSz="932742">
              <a:spcBef>
                <a:spcPct val="0"/>
              </a:spcBef>
              <a:buSzPct val="90000"/>
            </a:pPr>
            <a:r>
              <a:rPr lang="ja-JP" sz="10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(場所)</a:t>
            </a:r>
          </a:p>
        </p:txBody>
      </p:sp>
      <p:sp>
        <p:nvSpPr>
          <p:cNvPr id="17" name="TextBox 16">
            <a:extLst>
              <a:ext uri="{FF2B5EF4-FFF2-40B4-BE49-F238E27FC236}">
                <a16:creationId xmlns:a16="http://schemas.microsoft.com/office/drawing/2014/main" id="{EE6227D8-CAD8-70B7-C9B5-28A12B266A02}"/>
              </a:ext>
              <a:ext uri="{C183D7F6-B498-43B3-948B-1728B52AA6E4}">
                <adec:decorative xmlns:adec="http://schemas.microsoft.com/office/drawing/2017/decorative" val="0"/>
              </a:ext>
            </a:extLst>
          </p:cNvPr>
          <p:cNvSpPr txBox="1"/>
          <p:nvPr/>
        </p:nvSpPr>
        <p:spPr>
          <a:xfrm>
            <a:off x="8013497" y="2235400"/>
            <a:ext cx="343043" cy="153888"/>
          </a:xfrm>
          <a:prstGeom prst="rect">
            <a:avLst/>
          </a:prstGeom>
          <a:noFill/>
        </p:spPr>
        <p:txBody>
          <a:bodyPr wrap="none" lIns="0" tIns="0" rIns="0" bIns="0" rtlCol="0" anchor="ctr">
            <a:spAutoFit/>
          </a:bodyPr>
          <a:lstStyle/>
          <a:p>
            <a:pPr defTabSz="932742">
              <a:spcBef>
                <a:spcPct val="0"/>
              </a:spcBef>
              <a:buSzPct val="90000"/>
            </a:pPr>
            <a:r>
              <a:rPr lang="ja-JP" sz="10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(位置)</a:t>
            </a:r>
          </a:p>
        </p:txBody>
      </p:sp>
      <p:sp>
        <p:nvSpPr>
          <p:cNvPr id="6" name="TextBox 5">
            <a:extLst>
              <a:ext uri="{FF2B5EF4-FFF2-40B4-BE49-F238E27FC236}">
                <a16:creationId xmlns:a16="http://schemas.microsoft.com/office/drawing/2014/main" id="{C42B07FA-7631-407B-87C9-1BBB69BEDBE0}"/>
              </a:ext>
              <a:ext uri="{C183D7F6-B498-43B3-948B-1728B52AA6E4}">
                <adec:decorative xmlns:adec="http://schemas.microsoft.com/office/drawing/2017/decorative" val="0"/>
              </a:ext>
            </a:extLst>
          </p:cNvPr>
          <p:cNvSpPr txBox="1"/>
          <p:nvPr/>
        </p:nvSpPr>
        <p:spPr>
          <a:xfrm>
            <a:off x="5848207" y="2669285"/>
            <a:ext cx="392736" cy="153888"/>
          </a:xfrm>
          <a:prstGeom prst="rect">
            <a:avLst/>
          </a:prstGeom>
          <a:noFill/>
        </p:spPr>
        <p:txBody>
          <a:bodyPr wrap="square" lIns="0" tIns="0" rIns="0" bIns="0" rtlCol="0" anchor="ctr">
            <a:spAutoFit/>
          </a:bodyPr>
          <a:lstStyle/>
          <a:p>
            <a:pPr algn="ctr" defTabSz="932742">
              <a:spcBef>
                <a:spcPct val="0"/>
              </a:spcBef>
              <a:buSzPct val="90000"/>
            </a:pPr>
            <a:r>
              <a:rPr lang="ja-JP" sz="10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(場所)</a:t>
            </a:r>
          </a:p>
        </p:txBody>
      </p:sp>
      <p:sp>
        <p:nvSpPr>
          <p:cNvPr id="7" name="TextBox 6">
            <a:extLst>
              <a:ext uri="{FF2B5EF4-FFF2-40B4-BE49-F238E27FC236}">
                <a16:creationId xmlns:a16="http://schemas.microsoft.com/office/drawing/2014/main" id="{A6447A3F-6715-133D-1666-B9D675ED1D74}"/>
              </a:ext>
              <a:ext uri="{C183D7F6-B498-43B3-948B-1728B52AA6E4}">
                <adec:decorative xmlns:adec="http://schemas.microsoft.com/office/drawing/2017/decorative" val="0"/>
              </a:ext>
            </a:extLst>
          </p:cNvPr>
          <p:cNvSpPr txBox="1"/>
          <p:nvPr/>
        </p:nvSpPr>
        <p:spPr>
          <a:xfrm>
            <a:off x="8034834" y="2669285"/>
            <a:ext cx="586699" cy="153888"/>
          </a:xfrm>
          <a:prstGeom prst="rect">
            <a:avLst/>
          </a:prstGeom>
          <a:noFill/>
        </p:spPr>
        <p:txBody>
          <a:bodyPr wrap="square" lIns="0" tIns="0" rIns="0" bIns="0" rtlCol="0" anchor="ctr">
            <a:spAutoFit/>
          </a:bodyPr>
          <a:lstStyle/>
          <a:p>
            <a:pPr algn="ctr" defTabSz="932742">
              <a:spcBef>
                <a:spcPct val="0"/>
              </a:spcBef>
              <a:buSzPct val="90000"/>
            </a:pPr>
            <a:r>
              <a:rPr lang="ja-JP" sz="10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(位置)</a:t>
            </a:r>
          </a:p>
        </p:txBody>
      </p:sp>
      <p:sp>
        <p:nvSpPr>
          <p:cNvPr id="9" name="TextBox 8">
            <a:extLst>
              <a:ext uri="{FF2B5EF4-FFF2-40B4-BE49-F238E27FC236}">
                <a16:creationId xmlns:a16="http://schemas.microsoft.com/office/drawing/2014/main" id="{0EDF0343-23DF-1BC6-90C2-44D720F792FE}"/>
              </a:ext>
              <a:ext uri="{C183D7F6-B498-43B3-948B-1728B52AA6E4}">
                <adec:decorative xmlns:adec="http://schemas.microsoft.com/office/drawing/2017/decorative" val="0"/>
              </a:ext>
            </a:extLst>
          </p:cNvPr>
          <p:cNvSpPr txBox="1"/>
          <p:nvPr/>
        </p:nvSpPr>
        <p:spPr>
          <a:xfrm>
            <a:off x="6599585" y="3112715"/>
            <a:ext cx="1202253" cy="153888"/>
          </a:xfrm>
          <a:prstGeom prst="rect">
            <a:avLst/>
          </a:prstGeom>
          <a:noFill/>
        </p:spPr>
        <p:txBody>
          <a:bodyPr wrap="square" lIns="0" tIns="0" rIns="0" bIns="0" rtlCol="0" anchor="ctr">
            <a:spAutoFit/>
          </a:bodyPr>
          <a:lstStyle/>
          <a:p>
            <a:pPr algn="ctr" defTabSz="932742">
              <a:spcBef>
                <a:spcPct val="0"/>
              </a:spcBef>
              <a:buSzPct val="90000"/>
            </a:pPr>
            <a:r>
              <a:rPr lang="ja-JP" sz="10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(テーマまたは美学)</a:t>
            </a:r>
          </a:p>
        </p:txBody>
      </p:sp>
      <p:sp>
        <p:nvSpPr>
          <p:cNvPr id="12" name="TextBox 11">
            <a:extLst>
              <a:ext uri="{FF2B5EF4-FFF2-40B4-BE49-F238E27FC236}">
                <a16:creationId xmlns:a16="http://schemas.microsoft.com/office/drawing/2014/main" id="{50971ED5-1CA0-6CEF-4C04-33A403D374F9}"/>
              </a:ext>
              <a:ext uri="{C183D7F6-B498-43B3-948B-1728B52AA6E4}">
                <adec:decorative xmlns:adec="http://schemas.microsoft.com/office/drawing/2017/decorative" val="0"/>
              </a:ext>
            </a:extLst>
          </p:cNvPr>
          <p:cNvSpPr txBox="1"/>
          <p:nvPr/>
        </p:nvSpPr>
        <p:spPr>
          <a:xfrm>
            <a:off x="5812837" y="3561780"/>
            <a:ext cx="628378" cy="153888"/>
          </a:xfrm>
          <a:prstGeom prst="rect">
            <a:avLst/>
          </a:prstGeom>
          <a:noFill/>
        </p:spPr>
        <p:txBody>
          <a:bodyPr wrap="square" lIns="0" tIns="0" rIns="0" bIns="0" rtlCol="0">
            <a:spAutoFit/>
          </a:bodyPr>
          <a:lstStyle/>
          <a:p>
            <a:pPr algn="ctr" defTabSz="932742">
              <a:spcBef>
                <a:spcPct val="0"/>
              </a:spcBef>
              <a:buSzPct val="90000"/>
            </a:pPr>
            <a:r>
              <a:rPr lang="ja-JP" sz="10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graphicFrame>
        <p:nvGraphicFramePr>
          <p:cNvPr id="5" name="Table 4">
            <a:extLst>
              <a:ext uri="{FF2B5EF4-FFF2-40B4-BE49-F238E27FC236}">
                <a16:creationId xmlns:a16="http://schemas.microsoft.com/office/drawing/2014/main" id="{7B7B46E1-C40A-72AE-255B-DB3F73CA741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315120936"/>
              </p:ext>
            </p:extLst>
          </p:nvPr>
        </p:nvGraphicFramePr>
        <p:xfrm>
          <a:off x="5158345" y="3811550"/>
          <a:ext cx="6339679" cy="2423160"/>
        </p:xfrm>
        <a:graphic>
          <a:graphicData uri="http://schemas.openxmlformats.org/drawingml/2006/table">
            <a:tbl>
              <a:tblPr firstRow="1" firstCol="1" bandRow="1"/>
              <a:tblGrid>
                <a:gridCol w="2112992">
                  <a:extLst>
                    <a:ext uri="{9D8B030D-6E8A-4147-A177-3AD203B41FA5}">
                      <a16:colId xmlns:a16="http://schemas.microsoft.com/office/drawing/2014/main" val="947849522"/>
                    </a:ext>
                  </a:extLst>
                </a:gridCol>
                <a:gridCol w="2112992">
                  <a:extLst>
                    <a:ext uri="{9D8B030D-6E8A-4147-A177-3AD203B41FA5}">
                      <a16:colId xmlns:a16="http://schemas.microsoft.com/office/drawing/2014/main" val="931519616"/>
                    </a:ext>
                  </a:extLst>
                </a:gridCol>
                <a:gridCol w="2113695">
                  <a:extLst>
                    <a:ext uri="{9D8B030D-6E8A-4147-A177-3AD203B41FA5}">
                      <a16:colId xmlns:a16="http://schemas.microsoft.com/office/drawing/2014/main" val="3615563520"/>
                    </a:ext>
                  </a:extLst>
                </a:gridCol>
              </a:tblGrid>
              <a:tr h="0">
                <a:tc>
                  <a:txBody>
                    <a:bodyPr/>
                    <a:lstStyle/>
                    <a:p>
                      <a:pPr marL="0" marR="0" algn="l">
                        <a:spcAft>
                          <a:spcPts val="200"/>
                        </a:spcAft>
                        <a:tabLst>
                          <a:tab pos="1079500" algn="l"/>
                        </a:tabLst>
                      </a:pPr>
                      <a:r>
                        <a:rPr lang="ja-JP" sz="1200" baseline="0">
                          <a:solidFill>
                            <a:schemeClr val="tx1">
                              <a:lumMod val="95000"/>
                              <a:lumOff val="5000"/>
                            </a:schemeClr>
                          </a:solidFill>
                          <a:effectLst/>
                          <a:latin typeface="Segoe UI Semibold" panose="020B0702040204020203" pitchFamily="34" charset="0"/>
                          <a:ea typeface="Yu Gothic UI Semibold" panose="020B0700000000000000" pitchFamily="34" charset="-128"/>
                        </a:rPr>
                        <a:t>一般的な場所</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ja-JP" sz="1200" baseline="0">
                          <a:solidFill>
                            <a:schemeClr val="tx1"/>
                          </a:solidFill>
                          <a:effectLst/>
                          <a:latin typeface="Segoe UI Semibold" panose="020B0702040204020203" pitchFamily="34" charset="0"/>
                          <a:ea typeface="Yu Gothic UI Semibold" panose="020B0700000000000000" pitchFamily="34" charset="-128"/>
                        </a:rPr>
                        <a:t>テーマまたは美学</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ja-JP" sz="1200" baseline="0" dirty="0">
                          <a:solidFill>
                            <a:schemeClr val="tx1"/>
                          </a:solidFill>
                          <a:effectLst/>
                          <a:latin typeface="Segoe UI Semibold" panose="020B0702040204020203" pitchFamily="34" charset="0"/>
                          <a:ea typeface="Yu Gothic UI Semibold" panose="020B0700000000000000" pitchFamily="34" charset="-128"/>
                        </a:rPr>
                        <a:t>位置</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0">
                <a:tc>
                  <a:txBody>
                    <a:bodyPr/>
                    <a:lstStyle/>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図書館</a:t>
                      </a:r>
                    </a:p>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学校</a:t>
                      </a:r>
                    </a:p>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コーヒー ショップ</a:t>
                      </a:r>
                    </a:p>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遊園地</a:t>
                      </a:r>
                    </a:p>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美術館</a:t>
                      </a:r>
                    </a:p>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ビーチ</a:t>
                      </a:r>
                    </a:p>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モール</a:t>
                      </a:r>
                    </a:p>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農場</a:t>
                      </a:r>
                    </a:p>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城</a:t>
                      </a:r>
                    </a:p>
                    <a:p>
                      <a:pPr marL="152400" marR="0" lvl="0" indent="-152400" algn="l">
                        <a:spcAft>
                          <a:spcPts val="200"/>
                        </a:spcAft>
                        <a:buSzPct val="100000"/>
                        <a:buFont typeface="Arial" panose="020B0604020202020204" pitchFamily="34" charset="0"/>
                        <a:buChar char="•"/>
                        <a:tabLst>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rPr>
                        <a:t>ツリーハウス</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スチームパンク</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サイバーパンク</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ビンテージ</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ミニマリスト</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素朴な</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おとぎ話 </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産業</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トロピカル</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宇宙時代</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アールデコ</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山頂で</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砂漠のオアシスで</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火山の内部</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浮島で</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賑やかな街で</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雪に覆われたツンドラで</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海賊船で</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魔法の森で</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別の惑星で</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ja-JP" sz="1200" baseline="0" dirty="0">
                          <a:solidFill>
                            <a:schemeClr val="tx1"/>
                          </a:solidFill>
                          <a:effectLst/>
                          <a:latin typeface="Segoe UI" panose="020B0502040204020203" pitchFamily="34" charset="0"/>
                          <a:ea typeface="Yu Gothic UI" panose="020B0500000000000000" pitchFamily="34" charset="-128"/>
                          <a:cs typeface="+mn-cs"/>
                        </a:rPr>
                        <a:t>隠された洞窟で</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pic>
        <p:nvPicPr>
          <p:cNvPr id="32" name="Picture 31">
            <a:extLst>
              <a:ext uri="{FF2B5EF4-FFF2-40B4-BE49-F238E27FC236}">
                <a16:creationId xmlns:a16="http://schemas.microsoft.com/office/drawing/2014/main" id="{E5252D84-3F14-7E7C-1B48-FFC66504884C}"/>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2" name="Freeform: Shape 21">
            <a:extLst>
              <a:ext uri="{FF2B5EF4-FFF2-40B4-BE49-F238E27FC236}">
                <a16:creationId xmlns:a16="http://schemas.microsoft.com/office/drawing/2014/main" id="{34EAA4AD-0354-ED5E-DE98-754D0F34B5CD}"/>
              </a:ext>
              <a:ext uri="{C183D7F6-B498-43B3-948B-1728B52AA6E4}">
                <adec:decorative xmlns:adec="http://schemas.microsoft.com/office/drawing/2017/decorative" val="1"/>
              </a:ext>
            </a:extLst>
          </p:cNvPr>
          <p:cNvSpPr>
            <a:spLocks/>
          </p:cNvSpPr>
          <p:nvPr/>
        </p:nvSpPr>
        <p:spPr bwMode="auto">
          <a:xfrm>
            <a:off x="1032379" y="1492304"/>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grpSp>
        <p:nvGrpSpPr>
          <p:cNvPr id="23" name="Group 22">
            <a:extLst>
              <a:ext uri="{FF2B5EF4-FFF2-40B4-BE49-F238E27FC236}">
                <a16:creationId xmlns:a16="http://schemas.microsoft.com/office/drawing/2014/main" id="{147F4A5C-7B78-12A9-A5E1-BEED9195BA6E}"/>
              </a:ext>
              <a:ext uri="{C183D7F6-B498-43B3-948B-1728B52AA6E4}">
                <adec:decorative xmlns:adec="http://schemas.microsoft.com/office/drawing/2017/decorative" val="1"/>
              </a:ext>
            </a:extLst>
          </p:cNvPr>
          <p:cNvGrpSpPr>
            <a:grpSpLocks/>
          </p:cNvGrpSpPr>
          <p:nvPr/>
        </p:nvGrpSpPr>
        <p:grpSpPr>
          <a:xfrm>
            <a:off x="786379" y="1759662"/>
            <a:ext cx="736979" cy="731926"/>
            <a:chOff x="547424" y="4293480"/>
            <a:chExt cx="640026" cy="657416"/>
          </a:xfrm>
        </p:grpSpPr>
        <p:grpSp>
          <p:nvGrpSpPr>
            <p:cNvPr id="24" name="Group 23">
              <a:extLst>
                <a:ext uri="{FF2B5EF4-FFF2-40B4-BE49-F238E27FC236}">
                  <a16:creationId xmlns:a16="http://schemas.microsoft.com/office/drawing/2014/main" id="{AF04172F-6BD3-86CE-56FB-F515CCF923CF}"/>
                </a:ext>
              </a:extLst>
            </p:cNvPr>
            <p:cNvGrpSpPr/>
            <p:nvPr/>
          </p:nvGrpSpPr>
          <p:grpSpPr>
            <a:xfrm>
              <a:off x="547424" y="4293480"/>
              <a:ext cx="640026" cy="657416"/>
              <a:chOff x="987658" y="5065483"/>
              <a:chExt cx="1169054" cy="1200820"/>
            </a:xfrm>
          </p:grpSpPr>
          <p:grpSp>
            <p:nvGrpSpPr>
              <p:cNvPr id="26" name="Group 25">
                <a:extLst>
                  <a:ext uri="{FF2B5EF4-FFF2-40B4-BE49-F238E27FC236}">
                    <a16:creationId xmlns:a16="http://schemas.microsoft.com/office/drawing/2014/main" id="{D589EC02-4EF5-8DF6-BF3F-CDC138F417F9}"/>
                  </a:ext>
                </a:extLst>
              </p:cNvPr>
              <p:cNvGrpSpPr/>
              <p:nvPr/>
            </p:nvGrpSpPr>
            <p:grpSpPr>
              <a:xfrm>
                <a:off x="987658" y="5065483"/>
                <a:ext cx="1169054" cy="1200820"/>
                <a:chOff x="6349393" y="1711575"/>
                <a:chExt cx="5590022" cy="5674618"/>
              </a:xfrm>
            </p:grpSpPr>
            <p:sp>
              <p:nvSpPr>
                <p:cNvPr id="29" name="Rounded Rectangle 3_1">
                  <a:extLst>
                    <a:ext uri="{FF2B5EF4-FFF2-40B4-BE49-F238E27FC236}">
                      <a16:creationId xmlns:a16="http://schemas.microsoft.com/office/drawing/2014/main" id="{19E0ECCD-813D-07EF-9697-AECDFD027A1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0" name="Rounded Rectangle 3_1">
                  <a:extLst>
                    <a:ext uri="{FF2B5EF4-FFF2-40B4-BE49-F238E27FC236}">
                      <a16:creationId xmlns:a16="http://schemas.microsoft.com/office/drawing/2014/main" id="{F2507F9B-EFE8-1DEC-3526-776AC99FAE7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27" name="Rounded Rectangle 3_1">
                <a:extLst>
                  <a:ext uri="{FF2B5EF4-FFF2-40B4-BE49-F238E27FC236}">
                    <a16:creationId xmlns:a16="http://schemas.microsoft.com/office/drawing/2014/main" id="{949F987B-753D-B0F9-E829-3F3535BDB6B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8" name="Rounded Rectangle 24_1">
                <a:extLst>
                  <a:ext uri="{FF2B5EF4-FFF2-40B4-BE49-F238E27FC236}">
                    <a16:creationId xmlns:a16="http://schemas.microsoft.com/office/drawing/2014/main" id="{1D83D8A7-AB90-A945-F34C-EA9419E0DCD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5" name="Oval 24">
              <a:extLst>
                <a:ext uri="{FF2B5EF4-FFF2-40B4-BE49-F238E27FC236}">
                  <a16:creationId xmlns:a16="http://schemas.microsoft.com/office/drawing/2014/main" id="{1E34A4DD-799D-2B68-CAC6-CEA4AA10005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sp>
        <p:nvSpPr>
          <p:cNvPr id="35" name="people_11">
            <a:extLst>
              <a:ext uri="{FF2B5EF4-FFF2-40B4-BE49-F238E27FC236}">
                <a16:creationId xmlns:a16="http://schemas.microsoft.com/office/drawing/2014/main" id="{B230502D-0184-4983-82E7-830B7484E891}"/>
              </a:ext>
              <a:ext uri="{C183D7F6-B498-43B3-948B-1728B52AA6E4}">
                <adec:decorative xmlns:adec="http://schemas.microsoft.com/office/drawing/2017/decorative" val="1"/>
              </a:ext>
            </a:extLst>
          </p:cNvPr>
          <p:cNvSpPr>
            <a:spLocks noChangeAspect="1" noEditPoints="1"/>
          </p:cNvSpPr>
          <p:nvPr/>
        </p:nvSpPr>
        <p:spPr bwMode="auto">
          <a:xfrm>
            <a:off x="1000748" y="1977621"/>
            <a:ext cx="308240" cy="2960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r>
              <a:rPr lang="ja-JP" sz="1800">
                <a:solidFill>
                  <a:srgbClr val="000000"/>
                </a:solidFill>
                <a:latin typeface="Segoe UI" panose="020B0502040204020203" pitchFamily="34" charset="0"/>
                <a:ea typeface="Yu Gothic UI" panose="020B0500000000000000" pitchFamily="34" charset="-128"/>
              </a:rPr>
              <a:t> </a:t>
            </a:r>
          </a:p>
        </p:txBody>
      </p:sp>
      <p:sp>
        <p:nvSpPr>
          <p:cNvPr id="3" name="TextBox 2">
            <a:extLst>
              <a:ext uri="{FF2B5EF4-FFF2-40B4-BE49-F238E27FC236}">
                <a16:creationId xmlns:a16="http://schemas.microsoft.com/office/drawing/2014/main" id="{BE11568D-FFE6-4223-712B-E56739924B38}"/>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33645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BE532ACD-179B-920B-3E2F-50F7AD20CE95}"/>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5CC8C2-E315-4D55-D458-F23CFF8C12CF}"/>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ja-JP" dirty="0">
                <a:latin typeface="Segoe UI Semibold" panose="020B0702040204020203" pitchFamily="34" charset="0"/>
                <a:ea typeface="Yu Gothic UI Semibold" panose="020B0700000000000000" pitchFamily="34" charset="-128"/>
              </a:rPr>
              <a:t>ユニット 3: ヒーロー画像を作成する</a:t>
            </a:r>
          </a:p>
        </p:txBody>
      </p:sp>
      <p:pic>
        <p:nvPicPr>
          <p:cNvPr id="13" name="Picture 12">
            <a:extLst>
              <a:ext uri="{FF2B5EF4-FFF2-40B4-BE49-F238E27FC236}">
                <a16:creationId xmlns:a16="http://schemas.microsoft.com/office/drawing/2014/main" id="{0B1B0D0B-B9F4-27BD-D151-3BFB79FE48D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4" name="Rounded Rectangle 24_1">
            <a:extLst>
              <a:ext uri="{FF2B5EF4-FFF2-40B4-BE49-F238E27FC236}">
                <a16:creationId xmlns:a16="http://schemas.microsoft.com/office/drawing/2014/main" id="{00415E18-B9A2-A11D-E211-ED89471D3A90}"/>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5" name="Freeform: Shape 14">
            <a:extLst>
              <a:ext uri="{FF2B5EF4-FFF2-40B4-BE49-F238E27FC236}">
                <a16:creationId xmlns:a16="http://schemas.microsoft.com/office/drawing/2014/main" id="{8A1EC9C0-47D1-8990-D2DA-34232AE46950}"/>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sp>
        <p:nvSpPr>
          <p:cNvPr id="50" name="TextBox 49">
            <a:extLst>
              <a:ext uri="{FF2B5EF4-FFF2-40B4-BE49-F238E27FC236}">
                <a16:creationId xmlns:a16="http://schemas.microsoft.com/office/drawing/2014/main" id="{C3911D3B-101A-D50F-91EF-0F02AD7EB77A}"/>
              </a:ext>
            </a:extLst>
          </p:cNvPr>
          <p:cNvSpPr txBox="1">
            <a:spLocks/>
          </p:cNvSpPr>
          <p:nvPr/>
        </p:nvSpPr>
        <p:spPr>
          <a:xfrm>
            <a:off x="768863" y="2378710"/>
            <a:ext cx="5695437" cy="830997"/>
          </a:xfrm>
          <a:prstGeom prst="rect">
            <a:avLst/>
          </a:prstGeom>
          <a:noFill/>
        </p:spPr>
        <p:txBody>
          <a:bodyPr wrap="square" lIns="0" tIns="0" rIns="0" bIns="0">
            <a:spAutoFit/>
          </a:bodyPr>
          <a:lstStyle/>
          <a:p>
            <a:pPr defTabSz="932742">
              <a:spcAft>
                <a:spcPts val="1200"/>
              </a:spcAft>
            </a:pPr>
            <a:r>
              <a:rPr lang="ja-JP" sz="18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この演習では、夢の目的地について作成した詳細な説明を取得し、それを視覚的な表現に変換します。ユニット 3 の手順に従って画像を作成します</a:t>
            </a:r>
          </a:p>
        </p:txBody>
      </p:sp>
      <p:pic>
        <p:nvPicPr>
          <p:cNvPr id="6" name="Picture 5">
            <a:extLst>
              <a:ext uri="{FF2B5EF4-FFF2-40B4-BE49-F238E27FC236}">
                <a16:creationId xmlns:a16="http://schemas.microsoft.com/office/drawing/2014/main" id="{F0BAFDEC-C802-7100-DD28-F0789FDBEB2A}"/>
              </a:ext>
              <a:ext uri="{C183D7F6-B498-43B3-948B-1728B52AA6E4}">
                <adec:decorative xmlns:adec="http://schemas.microsoft.com/office/drawing/2017/decorative" val="1"/>
              </a:ext>
            </a:extLst>
          </p:cNvPr>
          <p:cNvPicPr>
            <a:picLocks/>
          </p:cNvPicPr>
          <p:nvPr/>
        </p:nvPicPr>
        <p:blipFill rotWithShape="1">
          <a:blip r:embed="rId4"/>
          <a:srcRect t="2192" b="2192"/>
          <a:stretch/>
        </p:blipFill>
        <p:spPr>
          <a:xfrm>
            <a:off x="7147560" y="1360868"/>
            <a:ext cx="4876800" cy="4740530"/>
          </a:xfrm>
          <a:prstGeom prst="roundRect">
            <a:avLst>
              <a:gd name="adj" fmla="val 2013"/>
            </a:avLst>
          </a:prstGeom>
          <a:solidFill>
            <a:srgbClr val="FCEDE1"/>
          </a:solidFill>
        </p:spPr>
      </p:pic>
      <p:sp>
        <p:nvSpPr>
          <p:cNvPr id="52" name="Freeform: Shape 51">
            <a:extLst>
              <a:ext uri="{FF2B5EF4-FFF2-40B4-BE49-F238E27FC236}">
                <a16:creationId xmlns:a16="http://schemas.microsoft.com/office/drawing/2014/main" id="{61439458-7F87-E547-36A9-A369ED1D8BC1}"/>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pic>
        <p:nvPicPr>
          <p:cNvPr id="65" name="Picture 64">
            <a:extLst>
              <a:ext uri="{FF2B5EF4-FFF2-40B4-BE49-F238E27FC236}">
                <a16:creationId xmlns:a16="http://schemas.microsoft.com/office/drawing/2014/main" id="{F4248829-906E-7990-785C-7ED81763460E}"/>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8" name="Rectangle: Rounded Corners 67">
            <a:extLst>
              <a:ext uri="{FF2B5EF4-FFF2-40B4-BE49-F238E27FC236}">
                <a16:creationId xmlns:a16="http://schemas.microsoft.com/office/drawing/2014/main" id="{EFE8D490-6217-7773-8059-0F735BEE6A0B}"/>
              </a:ext>
              <a:ext uri="{C183D7F6-B498-43B3-948B-1728B52AA6E4}">
                <adec:decorative xmlns:adec="http://schemas.microsoft.com/office/drawing/2017/decorative" val="1"/>
              </a:ext>
            </a:extLst>
          </p:cNvPr>
          <p:cNvSpPr>
            <a:spLocks/>
          </p:cNvSpPr>
          <p:nvPr/>
        </p:nvSpPr>
        <p:spPr bwMode="auto">
          <a:xfrm>
            <a:off x="740664" y="3672905"/>
            <a:ext cx="5919216" cy="242380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67" name="TextBox 66">
            <a:extLst>
              <a:ext uri="{FF2B5EF4-FFF2-40B4-BE49-F238E27FC236}">
                <a16:creationId xmlns:a16="http://schemas.microsoft.com/office/drawing/2014/main" id="{A39D40BB-DD38-32F2-6C04-A0C2225B6605}"/>
              </a:ext>
            </a:extLst>
          </p:cNvPr>
          <p:cNvSpPr txBox="1">
            <a:spLocks/>
          </p:cNvSpPr>
          <p:nvPr/>
        </p:nvSpPr>
        <p:spPr>
          <a:xfrm>
            <a:off x="885825" y="3776812"/>
            <a:ext cx="5578475" cy="2215991"/>
          </a:xfrm>
          <a:prstGeom prst="rect">
            <a:avLst/>
          </a:prstGeom>
          <a:noFill/>
        </p:spPr>
        <p:txBody>
          <a:bodyPr wrap="square" lIns="0" tIns="0" rIns="0" bIns="0">
            <a:spAutoFit/>
          </a:bodyPr>
          <a:lstStyle/>
          <a:p>
            <a:pPr>
              <a:spcAft>
                <a:spcPts val="600"/>
              </a:spcAft>
            </a:pPr>
            <a:r>
              <a:rPr lang="ja-JP" sz="1800" dirty="0">
                <a:latin typeface="Segoe UI Semibold" panose="020B0702040204020203" pitchFamily="34" charset="0"/>
                <a:ea typeface="Yu Gothic UI Semibold" panose="020B0700000000000000" pitchFamily="34" charset="-128"/>
                <a:cs typeface="+mj-cs"/>
              </a:rPr>
              <a:t>手順:</a:t>
            </a:r>
          </a:p>
          <a:p>
            <a:pPr marL="412750" indent="-279400" algn="l">
              <a:spcAft>
                <a:spcPts val="1000"/>
              </a:spcAft>
              <a:buFont typeface="+mj-lt"/>
              <a:buAutoNum type="arabicPeriod"/>
            </a:pPr>
            <a:r>
              <a:rPr lang="ja-JP" sz="1600" i="0" dirty="0">
                <a:effectLst/>
                <a:latin typeface="Segoe UI" panose="020B0502040204020203" pitchFamily="34" charset="0"/>
                <a:ea typeface="Yu Gothic UI" panose="020B0500000000000000" pitchFamily="34" charset="-128"/>
              </a:rPr>
              <a:t>Microsoft Learn からサンプル プロンプトをコピーします</a:t>
            </a:r>
          </a:p>
          <a:p>
            <a:pPr marL="412750" indent="-279400" algn="l">
              <a:spcAft>
                <a:spcPts val="1000"/>
              </a:spcAft>
              <a:buFont typeface="+mj-lt"/>
              <a:buAutoNum type="arabicPeriod"/>
            </a:pPr>
            <a:r>
              <a:rPr lang="ja-JP" sz="1600" i="0" dirty="0">
                <a:effectLst/>
                <a:latin typeface="Segoe UI" panose="020B0502040204020203" pitchFamily="34" charset="0"/>
                <a:ea typeface="Yu Gothic UI" panose="020B0500000000000000" pitchFamily="34" charset="-128"/>
              </a:rPr>
              <a:t>プロンプトをチャットに貼り付けます</a:t>
            </a:r>
          </a:p>
          <a:p>
            <a:pPr marL="412750" indent="-279400" algn="l">
              <a:spcAft>
                <a:spcPts val="1000"/>
              </a:spcAft>
              <a:buFont typeface="+mj-lt"/>
              <a:buAutoNum type="arabicPeriod"/>
            </a:pPr>
            <a:r>
              <a:rPr lang="ja-JP" sz="1600" i="0" dirty="0">
                <a:effectLst/>
                <a:latin typeface="Segoe UI" panose="020B0502040204020203" pitchFamily="34" charset="0"/>
                <a:ea typeface="Yu Gothic UI" panose="020B0500000000000000" pitchFamily="34" charset="-128"/>
              </a:rPr>
              <a:t>満足のいく結果が得られるまで、Copilot に画像を変更するように指示します</a:t>
            </a:r>
          </a:p>
          <a:p>
            <a:pPr marL="412750" indent="-279400" algn="l">
              <a:spcAft>
                <a:spcPts val="1000"/>
              </a:spcAft>
              <a:buFont typeface="+mj-lt"/>
              <a:buAutoNum type="arabicPeriod"/>
            </a:pPr>
            <a:r>
              <a:rPr lang="ja-JP" sz="1600" dirty="0">
                <a:latin typeface="Segoe UI" panose="020B0502040204020203" pitchFamily="34" charset="0"/>
                <a:ea typeface="Yu Gothic UI" panose="020B0500000000000000" pitchFamily="34" charset="-128"/>
              </a:rPr>
              <a:t>画像をダウンロードし、「Hero Image」というタイトルの PowerPoint スライドに貼り付けます</a:t>
            </a:r>
          </a:p>
        </p:txBody>
      </p:sp>
      <p:grpSp>
        <p:nvGrpSpPr>
          <p:cNvPr id="54" name="Group 53">
            <a:extLst>
              <a:ext uri="{FF2B5EF4-FFF2-40B4-BE49-F238E27FC236}">
                <a16:creationId xmlns:a16="http://schemas.microsoft.com/office/drawing/2014/main" id="{9A3EBDC6-5E6F-442A-0939-5094D185F91F}"/>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56" name="Group 55">
              <a:extLst>
                <a:ext uri="{FF2B5EF4-FFF2-40B4-BE49-F238E27FC236}">
                  <a16:creationId xmlns:a16="http://schemas.microsoft.com/office/drawing/2014/main" id="{A70FE1B9-C2C7-C715-24CE-706F26C6709C}"/>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6C0019F5-53F2-F07C-90A5-7D4AE857DDA3}"/>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020C38B5-F5F0-12E7-C482-08845BCFC80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62" name="Rounded Rectangle 3_1">
                  <a:extLst>
                    <a:ext uri="{FF2B5EF4-FFF2-40B4-BE49-F238E27FC236}">
                      <a16:creationId xmlns:a16="http://schemas.microsoft.com/office/drawing/2014/main" id="{98EEC9DE-3DFF-8B31-FC77-AF0D189A732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59" name="Rounded Rectangle 3_1">
                <a:extLst>
                  <a:ext uri="{FF2B5EF4-FFF2-40B4-BE49-F238E27FC236}">
                    <a16:creationId xmlns:a16="http://schemas.microsoft.com/office/drawing/2014/main" id="{599DD16D-E7F6-E3C9-AD40-D574CEDDF74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60" name="Rounded Rectangle 24_1">
                <a:extLst>
                  <a:ext uri="{FF2B5EF4-FFF2-40B4-BE49-F238E27FC236}">
                    <a16:creationId xmlns:a16="http://schemas.microsoft.com/office/drawing/2014/main" id="{D9028DDC-8855-CBB6-4C94-82DAF6834AF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57" name="Oval 56">
              <a:extLst>
                <a:ext uri="{FF2B5EF4-FFF2-40B4-BE49-F238E27FC236}">
                  <a16:creationId xmlns:a16="http://schemas.microsoft.com/office/drawing/2014/main" id="{D56E00B9-445F-4413-BCD3-FDD1FA07810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sp>
        <p:nvSpPr>
          <p:cNvPr id="69" name="CRMArticles_EFF5">
            <a:extLst>
              <a:ext uri="{FF2B5EF4-FFF2-40B4-BE49-F238E27FC236}">
                <a16:creationId xmlns:a16="http://schemas.microsoft.com/office/drawing/2014/main" id="{BCB18762-1389-EC57-55F9-3FECBE7BEA95}"/>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6A55881B-0A7A-C9BC-F0C2-01346AD745DB}"/>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5721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F38D3A-2E89-FDB6-4C65-2DEB04A24702}"/>
              </a:ext>
            </a:extLst>
          </p:cNvPr>
          <p:cNvSpPr>
            <a:spLocks noGrp="1"/>
          </p:cNvSpPr>
          <p:nvPr>
            <p:ph type="title"/>
          </p:nvPr>
        </p:nvSpPr>
        <p:spPr>
          <a:xfrm>
            <a:off x="585216" y="3088623"/>
            <a:ext cx="4772847" cy="443198"/>
          </a:xfrm>
        </p:spPr>
        <p:txBody>
          <a:bodyPr/>
          <a:lstStyle/>
          <a:p>
            <a:r>
              <a:rPr lang="ja-JP">
                <a:latin typeface="Segoe UI Semibold" panose="020B0702040204020203" pitchFamily="34" charset="0"/>
                <a:ea typeface="Yu Gothic UI Semibold" panose="020B0700000000000000" pitchFamily="34" charset="-128"/>
              </a:rPr>
              <a:t>自分で作業する</a:t>
            </a:r>
          </a:p>
        </p:txBody>
      </p:sp>
      <p:sp>
        <p:nvSpPr>
          <p:cNvPr id="6" name="Text Placeholder 5">
            <a:extLst>
              <a:ext uri="{FF2B5EF4-FFF2-40B4-BE49-F238E27FC236}">
                <a16:creationId xmlns:a16="http://schemas.microsoft.com/office/drawing/2014/main" id="{96EEAE86-733A-3097-37E0-44B4AAB6A218}"/>
              </a:ext>
            </a:extLst>
          </p:cNvPr>
          <p:cNvSpPr>
            <a:spLocks noGrp="1"/>
          </p:cNvSpPr>
          <p:nvPr>
            <p:ph type="body" sz="quarter" idx="12"/>
          </p:nvPr>
        </p:nvSpPr>
        <p:spPr>
          <a:xfrm>
            <a:off x="585216" y="3977319"/>
            <a:ext cx="4772847" cy="307777"/>
          </a:xfrm>
        </p:spPr>
        <p:txBody>
          <a:bodyPr/>
          <a:lstStyle/>
          <a:p>
            <a:r>
              <a:rPr lang="ja-JP" dirty="0">
                <a:latin typeface="Segoe UI Semibold" panose="020B0702040204020203" pitchFamily="34" charset="0"/>
                <a:ea typeface="Yu Gothic UI Semibold" panose="020B0700000000000000" pitchFamily="34" charset="-128"/>
              </a:rPr>
              <a:t>15 分</a:t>
            </a:r>
          </a:p>
        </p:txBody>
      </p:sp>
      <p:sp>
        <p:nvSpPr>
          <p:cNvPr id="2" name="TextBox 1">
            <a:extLst>
              <a:ext uri="{FF2B5EF4-FFF2-40B4-BE49-F238E27FC236}">
                <a16:creationId xmlns:a16="http://schemas.microsoft.com/office/drawing/2014/main" id="{7AEF19C0-0563-A438-E8BD-3AEAB413E33C}"/>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2993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6EA6-6131-3E49-8A42-C498178DD5B7}"/>
              </a:ext>
            </a:extLst>
          </p:cNvPr>
          <p:cNvSpPr>
            <a:spLocks noGrp="1"/>
          </p:cNvSpPr>
          <p:nvPr>
            <p:ph type="title"/>
          </p:nvPr>
        </p:nvSpPr>
        <p:spPr>
          <a:xfrm>
            <a:off x="585216" y="3088623"/>
            <a:ext cx="4772847" cy="443198"/>
          </a:xfrm>
        </p:spPr>
        <p:txBody>
          <a:bodyPr/>
          <a:lstStyle/>
          <a:p>
            <a:r>
              <a:rPr lang="ja-JP">
                <a:latin typeface="Segoe UI Semibold" panose="020B0702040204020203" pitchFamily="34" charset="0"/>
                <a:ea typeface="Yu Gothic UI Semibold" panose="020B0700000000000000" pitchFamily="34" charset="-128"/>
              </a:rPr>
              <a:t>共有する</a:t>
            </a:r>
          </a:p>
        </p:txBody>
      </p:sp>
      <p:sp>
        <p:nvSpPr>
          <p:cNvPr id="3" name="Text Placeholder 2">
            <a:extLst>
              <a:ext uri="{FF2B5EF4-FFF2-40B4-BE49-F238E27FC236}">
                <a16:creationId xmlns:a16="http://schemas.microsoft.com/office/drawing/2014/main" id="{9F32CC1E-FC86-22D4-5EA4-773A00584803}"/>
              </a:ext>
            </a:extLst>
          </p:cNvPr>
          <p:cNvSpPr>
            <a:spLocks noGrp="1"/>
          </p:cNvSpPr>
          <p:nvPr>
            <p:ph type="body" sz="quarter" idx="12"/>
          </p:nvPr>
        </p:nvSpPr>
        <p:spPr>
          <a:xfrm>
            <a:off x="585216" y="3966687"/>
            <a:ext cx="4772847" cy="307777"/>
          </a:xfrm>
        </p:spPr>
        <p:txBody>
          <a:bodyPr/>
          <a:lstStyle/>
          <a:p>
            <a:r>
              <a:rPr lang="ja-JP">
                <a:latin typeface="Segoe UI Semibold" panose="020B0702040204020203" pitchFamily="34" charset="0"/>
                <a:ea typeface="Yu Gothic UI Semibold" panose="020B0700000000000000" pitchFamily="34" charset="-128"/>
              </a:rPr>
              <a:t>5 分</a:t>
            </a:r>
          </a:p>
        </p:txBody>
      </p:sp>
      <p:sp>
        <p:nvSpPr>
          <p:cNvPr id="4" name="TextBox 3">
            <a:extLst>
              <a:ext uri="{FF2B5EF4-FFF2-40B4-BE49-F238E27FC236}">
                <a16:creationId xmlns:a16="http://schemas.microsoft.com/office/drawing/2014/main" id="{EA20AAC1-4EDA-EE7A-2AD9-C4D972D46F9F}"/>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419184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2979777"/>
            <a:ext cx="5253037" cy="553998"/>
          </a:xfrm>
        </p:spPr>
        <p:txBody>
          <a:bodyPr/>
          <a:lstStyle/>
          <a:p>
            <a:pPr>
              <a:spcAft>
                <a:spcPts val="600"/>
              </a:spcAft>
            </a:pPr>
            <a:r>
              <a:rPr lang="ja-JP">
                <a:latin typeface="Segoe UI Semibold" panose="020B0702040204020203" pitchFamily="34" charset="0"/>
                <a:ea typeface="Yu Gothic UI Semibold" panose="020B0700000000000000" pitchFamily="34" charset="-128"/>
              </a:rPr>
              <a:t>Microsoft</a:t>
            </a:r>
          </a:p>
        </p:txBody>
      </p:sp>
      <p:sp>
        <p:nvSpPr>
          <p:cNvPr id="9" name="TextBox 8">
            <a:extLst>
              <a:ext uri="{FF2B5EF4-FFF2-40B4-BE49-F238E27FC236}">
                <a16:creationId xmlns:a16="http://schemas.microsoft.com/office/drawing/2014/main" id="{0190DCB3-48BC-790D-16F8-3D30E5D7D8C5}"/>
              </a:ext>
            </a:extLst>
          </p:cNvPr>
          <p:cNvSpPr txBox="1"/>
          <p:nvPr/>
        </p:nvSpPr>
        <p:spPr>
          <a:xfrm>
            <a:off x="588963" y="4051889"/>
            <a:ext cx="5253037" cy="553998"/>
          </a:xfrm>
          <a:prstGeom prst="rect">
            <a:avLst/>
          </a:prstGeom>
          <a:noFill/>
        </p:spPr>
        <p:txBody>
          <a:bodyPr wrap="square" lIns="0" tIns="0" rIns="0" bIns="0">
            <a:spAutoFit/>
          </a:bodyPr>
          <a:lstStyle/>
          <a:p>
            <a:pPr defTabSz="932742">
              <a:spcBef>
                <a:spcPct val="0"/>
              </a:spcBef>
              <a:spcAft>
                <a:spcPts val="600"/>
              </a:spcAft>
            </a:pPr>
            <a:r>
              <a:rPr lang="ja-JP" sz="3600">
                <a:ln w="3175">
                  <a:noFill/>
                </a:ln>
                <a:latin typeface="Segoe UI Semibold" panose="020B0702040204020203" pitchFamily="34" charset="0"/>
                <a:ea typeface="Yu Gothic UI Semibold" panose="020B0700000000000000" pitchFamily="34" charset="-128"/>
                <a:cs typeface="Segoe UI" pitchFamily="34" charset="0"/>
              </a:rPr>
              <a:t>AI を探求する</a:t>
            </a:r>
          </a:p>
        </p:txBody>
      </p:sp>
      <p:sp>
        <p:nvSpPr>
          <p:cNvPr id="3" name="TextBox 2">
            <a:extLst>
              <a:ext uri="{FF2B5EF4-FFF2-40B4-BE49-F238E27FC236}">
                <a16:creationId xmlns:a16="http://schemas.microsoft.com/office/drawing/2014/main" id="{14DBE038-664B-BD8E-E2FC-FADA2326F2A3}"/>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B48-6CDE-9932-00B0-BAB8C5EB5AC7}"/>
              </a:ext>
            </a:extLst>
          </p:cNvPr>
          <p:cNvSpPr>
            <a:spLocks noGrp="1"/>
          </p:cNvSpPr>
          <p:nvPr>
            <p:ph type="title"/>
          </p:nvPr>
        </p:nvSpPr>
        <p:spPr>
          <a:xfrm>
            <a:off x="588263" y="457200"/>
            <a:ext cx="11018520" cy="492443"/>
          </a:xfrm>
        </p:spPr>
        <p:txBody>
          <a:bodyPr/>
          <a:lstStyle/>
          <a:p>
            <a:r>
              <a:rPr lang="ja-JP">
                <a:latin typeface="Segoe UI Semibold" panose="020B0702040204020203" pitchFamily="34" charset="0"/>
                <a:ea typeface="Yu Gothic UI Semibold" panose="020B0700000000000000" pitchFamily="34" charset="-128"/>
              </a:rPr>
              <a:t>ユニット 4: 壮大な入口を作成する</a:t>
            </a:r>
          </a:p>
        </p:txBody>
      </p:sp>
      <p:cxnSp>
        <p:nvCxnSpPr>
          <p:cNvPr id="7" name="Straight Connector 6">
            <a:extLst>
              <a:ext uri="{FF2B5EF4-FFF2-40B4-BE49-F238E27FC236}">
                <a16:creationId xmlns:a16="http://schemas.microsoft.com/office/drawing/2014/main" id="{1C4950B9-DC6D-D165-4AA6-A44114DBD3B7}"/>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68B7B4-A820-0B5B-FCF3-D4276573ECAD}"/>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B71BF310-0DDA-1F84-6D2D-AFB2B10F19EF}"/>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0" name="Freeform: Shape 9">
            <a:extLst>
              <a:ext uri="{FF2B5EF4-FFF2-40B4-BE49-F238E27FC236}">
                <a16:creationId xmlns:a16="http://schemas.microsoft.com/office/drawing/2014/main" id="{7E4428C0-4AD9-8B29-37D9-8B4A7F99C2F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pic>
        <p:nvPicPr>
          <p:cNvPr id="6" name="Picture 5">
            <a:extLst>
              <a:ext uri="{FF2B5EF4-FFF2-40B4-BE49-F238E27FC236}">
                <a16:creationId xmlns:a16="http://schemas.microsoft.com/office/drawing/2014/main" id="{AC8527EB-C915-ADB3-7CBD-AD2462433EC7}"/>
              </a:ext>
              <a:ext uri="{C183D7F6-B498-43B3-948B-1728B52AA6E4}">
                <adec:decorative xmlns:adec="http://schemas.microsoft.com/office/drawing/2017/decorative" val="1"/>
              </a:ext>
            </a:extLst>
          </p:cNvPr>
          <p:cNvPicPr>
            <a:picLocks/>
          </p:cNvPicPr>
          <p:nvPr/>
        </p:nvPicPr>
        <p:blipFill rotWithShape="1">
          <a:blip r:embed="rId3"/>
          <a:srcRect t="1397" b="1397"/>
          <a:stretch/>
        </p:blipFill>
        <p:spPr>
          <a:xfrm>
            <a:off x="7147560" y="1360868"/>
            <a:ext cx="4876800" cy="4740530"/>
          </a:xfrm>
          <a:prstGeom prst="roundRect">
            <a:avLst>
              <a:gd name="adj" fmla="val 2013"/>
            </a:avLst>
          </a:prstGeom>
          <a:solidFill>
            <a:srgbClr val="FCEDE1"/>
          </a:solidFill>
        </p:spPr>
      </p:pic>
      <p:sp>
        <p:nvSpPr>
          <p:cNvPr id="13" name="Freeform: Shape 12">
            <a:extLst>
              <a:ext uri="{FF2B5EF4-FFF2-40B4-BE49-F238E27FC236}">
                <a16:creationId xmlns:a16="http://schemas.microsoft.com/office/drawing/2014/main" id="{9907DFE8-CB61-04C7-E87C-DF80E55BEC3A}"/>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pic>
        <p:nvPicPr>
          <p:cNvPr id="14" name="Picture 13">
            <a:extLst>
              <a:ext uri="{FF2B5EF4-FFF2-40B4-BE49-F238E27FC236}">
                <a16:creationId xmlns:a16="http://schemas.microsoft.com/office/drawing/2014/main" id="{199130EA-410A-C784-F45A-66AF8FC84D30}"/>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5" name="Rectangle: Rounded Corners 14">
            <a:extLst>
              <a:ext uri="{FF2B5EF4-FFF2-40B4-BE49-F238E27FC236}">
                <a16:creationId xmlns:a16="http://schemas.microsoft.com/office/drawing/2014/main" id="{3883AFB9-8C94-5E3C-BAAC-F132BD1959B1}"/>
              </a:ext>
              <a:ext uri="{C183D7F6-B498-43B3-948B-1728B52AA6E4}">
                <adec:decorative xmlns:adec="http://schemas.microsoft.com/office/drawing/2017/decorative" val="1"/>
              </a:ext>
            </a:extLst>
          </p:cNvPr>
          <p:cNvSpPr>
            <a:spLocks/>
          </p:cNvSpPr>
          <p:nvPr/>
        </p:nvSpPr>
        <p:spPr bwMode="auto">
          <a:xfrm>
            <a:off x="740664" y="3778250"/>
            <a:ext cx="5919216" cy="2318460"/>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12" name="TextBox 11">
            <a:extLst>
              <a:ext uri="{FF2B5EF4-FFF2-40B4-BE49-F238E27FC236}">
                <a16:creationId xmlns:a16="http://schemas.microsoft.com/office/drawing/2014/main" id="{2D6C4908-D99F-56EE-A4F8-AD7AA206979E}"/>
              </a:ext>
              <a:ext uri="{C183D7F6-B498-43B3-948B-1728B52AA6E4}">
                <adec:decorative xmlns:adec="http://schemas.microsoft.com/office/drawing/2017/decorative" val="0"/>
              </a:ext>
            </a:extLst>
          </p:cNvPr>
          <p:cNvSpPr txBox="1">
            <a:spLocks/>
          </p:cNvSpPr>
          <p:nvPr/>
        </p:nvSpPr>
        <p:spPr>
          <a:xfrm>
            <a:off x="768863" y="2342725"/>
            <a:ext cx="5504346" cy="492443"/>
          </a:xfrm>
          <a:prstGeom prst="rect">
            <a:avLst/>
          </a:prstGeom>
          <a:noFill/>
        </p:spPr>
        <p:txBody>
          <a:bodyPr wrap="square" lIns="0" tIns="0" rIns="0" bIns="0">
            <a:spAutoFit/>
          </a:bodyPr>
          <a:lstStyle/>
          <a:p>
            <a:pPr defTabSz="932742">
              <a:spcAft>
                <a:spcPts val="1200"/>
              </a:spcAft>
            </a:pPr>
            <a:r>
              <a:rPr lang="ja-JP" sz="16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この演習では、あなたの夢の目的地への入口の画像と説明をデザインします</a:t>
            </a:r>
          </a:p>
        </p:txBody>
      </p:sp>
      <p:sp>
        <p:nvSpPr>
          <p:cNvPr id="33" name="TextBox 32">
            <a:extLst>
              <a:ext uri="{FF2B5EF4-FFF2-40B4-BE49-F238E27FC236}">
                <a16:creationId xmlns:a16="http://schemas.microsoft.com/office/drawing/2014/main" id="{DECDFF2A-553C-3366-C8DF-038E36BA42F7}"/>
              </a:ext>
              <a:ext uri="{C183D7F6-B498-43B3-948B-1728B52AA6E4}">
                <adec:decorative xmlns:adec="http://schemas.microsoft.com/office/drawing/2017/decorative" val="0"/>
              </a:ext>
            </a:extLst>
          </p:cNvPr>
          <p:cNvSpPr txBox="1">
            <a:spLocks/>
          </p:cNvSpPr>
          <p:nvPr/>
        </p:nvSpPr>
        <p:spPr>
          <a:xfrm>
            <a:off x="768863" y="3135594"/>
            <a:ext cx="5862816" cy="246221"/>
          </a:xfrm>
          <a:prstGeom prst="rect">
            <a:avLst/>
          </a:prstGeom>
          <a:noFill/>
        </p:spPr>
        <p:txBody>
          <a:bodyPr wrap="square" lIns="0" tIns="0" rIns="0" bIns="0">
            <a:spAutoFit/>
          </a:bodyPr>
          <a:lstStyle/>
          <a:p>
            <a:pPr marL="0" indent="0">
              <a:buNone/>
            </a:pPr>
            <a:r>
              <a:rPr lang="ja-JP" sz="1600" dirty="0">
                <a:latin typeface="Segoe UI Semibold" panose="020B0702040204020203" pitchFamily="34" charset="0"/>
                <a:ea typeface="Yu Gothic UI Semibold" panose="020B0700000000000000" pitchFamily="34" charset="-128"/>
                <a:cs typeface="+mj-cs"/>
              </a:rPr>
              <a:t>ユニット 4 の手順に従って、目的地への壮大な入口を作ります</a:t>
            </a:r>
          </a:p>
        </p:txBody>
      </p:sp>
      <p:sp>
        <p:nvSpPr>
          <p:cNvPr id="16" name="TextBox 15">
            <a:extLst>
              <a:ext uri="{FF2B5EF4-FFF2-40B4-BE49-F238E27FC236}">
                <a16:creationId xmlns:a16="http://schemas.microsoft.com/office/drawing/2014/main" id="{576A777D-59DC-7501-55E7-90B1024389EE}"/>
              </a:ext>
            </a:extLst>
          </p:cNvPr>
          <p:cNvSpPr txBox="1">
            <a:spLocks/>
          </p:cNvSpPr>
          <p:nvPr/>
        </p:nvSpPr>
        <p:spPr>
          <a:xfrm>
            <a:off x="885825" y="3891040"/>
            <a:ext cx="5628894" cy="2092881"/>
          </a:xfrm>
          <a:prstGeom prst="rect">
            <a:avLst/>
          </a:prstGeom>
          <a:noFill/>
        </p:spPr>
        <p:txBody>
          <a:bodyPr wrap="square" lIns="0" tIns="0" rIns="0" bIns="0">
            <a:spAutoFit/>
          </a:bodyPr>
          <a:lstStyle/>
          <a:p>
            <a:pPr marL="279400" indent="-279400" algn="l">
              <a:spcAft>
                <a:spcPts val="1200"/>
              </a:spcAft>
              <a:buFont typeface="+mj-lt"/>
              <a:buAutoNum type="arabicPeriod"/>
            </a:pPr>
            <a:r>
              <a:rPr lang="ja-JP" sz="1600" i="0">
                <a:effectLst/>
                <a:latin typeface="Segoe UI" panose="020B0502040204020203" pitchFamily="34" charset="0"/>
                <a:ea typeface="Yu Gothic UI" panose="020B0500000000000000" pitchFamily="34" charset="-128"/>
              </a:rPr>
              <a:t>Copilot を使ってアイデアを創出する</a:t>
            </a:r>
          </a:p>
          <a:p>
            <a:pPr marL="279400" indent="-279400" algn="l">
              <a:spcAft>
                <a:spcPts val="1200"/>
              </a:spcAft>
              <a:buFont typeface="+mj-lt"/>
              <a:buAutoNum type="arabicPeriod"/>
            </a:pPr>
            <a:r>
              <a:rPr lang="ja-JP" sz="1600" i="0">
                <a:effectLst/>
                <a:latin typeface="Segoe UI" panose="020B0502040204020203" pitchFamily="34" charset="0"/>
                <a:ea typeface="Yu Gothic UI" panose="020B0500000000000000" pitchFamily="34" charset="-128"/>
              </a:rPr>
              <a:t>アイデアを拡張する</a:t>
            </a:r>
          </a:p>
          <a:p>
            <a:pPr marL="279400" indent="-279400" algn="l">
              <a:spcAft>
                <a:spcPts val="1200"/>
              </a:spcAft>
              <a:buFont typeface="+mj-lt"/>
              <a:buAutoNum type="arabicPeriod"/>
            </a:pPr>
            <a:r>
              <a:rPr lang="ja-JP" sz="1600" i="0">
                <a:effectLst/>
                <a:latin typeface="Segoe UI" panose="020B0502040204020203" pitchFamily="34" charset="0"/>
                <a:ea typeface="Yu Gothic UI" panose="020B0500000000000000" pitchFamily="34" charset="-128"/>
              </a:rPr>
              <a:t>説明を編集する</a:t>
            </a:r>
          </a:p>
          <a:p>
            <a:pPr marL="279400" indent="-279400" algn="l">
              <a:spcAft>
                <a:spcPts val="1200"/>
              </a:spcAft>
              <a:buFont typeface="+mj-lt"/>
              <a:buAutoNum type="arabicPeriod"/>
            </a:pPr>
            <a:r>
              <a:rPr lang="ja-JP" sz="1600" i="0">
                <a:effectLst/>
                <a:latin typeface="Segoe UI" panose="020B0502040204020203" pitchFamily="34" charset="0"/>
                <a:ea typeface="Yu Gothic UI" panose="020B0500000000000000" pitchFamily="34" charset="-128"/>
              </a:rPr>
              <a:t>画像を作成する</a:t>
            </a:r>
          </a:p>
          <a:p>
            <a:pPr marL="279400" indent="-279400" algn="l">
              <a:spcAft>
                <a:spcPts val="1200"/>
              </a:spcAft>
              <a:buFont typeface="+mj-lt"/>
              <a:buAutoNum type="arabicPeriod"/>
            </a:pPr>
            <a:r>
              <a:rPr lang="ja-JP" sz="1600" i="0">
                <a:effectLst/>
                <a:latin typeface="Segoe UI" panose="020B0502040204020203" pitchFamily="34" charset="0"/>
                <a:ea typeface="Yu Gothic UI" panose="020B0500000000000000" pitchFamily="34" charset="-128"/>
              </a:rPr>
              <a:t>画像をダウンロードし、「Grand Entrance」というタイトルの PowerPoint スライドに貼り付ける</a:t>
            </a:r>
          </a:p>
        </p:txBody>
      </p:sp>
      <p:grpSp>
        <p:nvGrpSpPr>
          <p:cNvPr id="18" name="Group 17">
            <a:extLst>
              <a:ext uri="{FF2B5EF4-FFF2-40B4-BE49-F238E27FC236}">
                <a16:creationId xmlns:a16="http://schemas.microsoft.com/office/drawing/2014/main" id="{25FEDB4D-3D6E-E3AC-7BE7-E8C66FC84DA1}"/>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20" name="Group 19">
              <a:extLst>
                <a:ext uri="{FF2B5EF4-FFF2-40B4-BE49-F238E27FC236}">
                  <a16:creationId xmlns:a16="http://schemas.microsoft.com/office/drawing/2014/main" id="{2F127043-EC0F-AF60-4CCC-4618A1ABF876}"/>
                </a:ext>
              </a:extLst>
            </p:cNvPr>
            <p:cNvGrpSpPr/>
            <p:nvPr/>
          </p:nvGrpSpPr>
          <p:grpSpPr>
            <a:xfrm>
              <a:off x="987658" y="5065483"/>
              <a:ext cx="1169054" cy="1200820"/>
              <a:chOff x="6349393" y="1711575"/>
              <a:chExt cx="5590022" cy="5674618"/>
            </a:xfrm>
          </p:grpSpPr>
          <p:sp>
            <p:nvSpPr>
              <p:cNvPr id="23" name="Rounded Rectangle 3_1">
                <a:extLst>
                  <a:ext uri="{FF2B5EF4-FFF2-40B4-BE49-F238E27FC236}">
                    <a16:creationId xmlns:a16="http://schemas.microsoft.com/office/drawing/2014/main" id="{AD9A6D87-86A2-5795-6750-D0A26B4EE3E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4" name="Rounded Rectangle 3_1">
                <a:extLst>
                  <a:ext uri="{FF2B5EF4-FFF2-40B4-BE49-F238E27FC236}">
                    <a16:creationId xmlns:a16="http://schemas.microsoft.com/office/drawing/2014/main" id="{14B7909D-7B08-85E9-E85A-992C4363FC4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21" name="Rounded Rectangle 3_1">
              <a:extLst>
                <a:ext uri="{FF2B5EF4-FFF2-40B4-BE49-F238E27FC236}">
                  <a16:creationId xmlns:a16="http://schemas.microsoft.com/office/drawing/2014/main" id="{F88E3AB4-5425-EB28-5478-FABC22F5C12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2" name="Rounded Rectangle 24_1">
              <a:extLst>
                <a:ext uri="{FF2B5EF4-FFF2-40B4-BE49-F238E27FC236}">
                  <a16:creationId xmlns:a16="http://schemas.microsoft.com/office/drawing/2014/main" id="{A4184FC6-2E24-C657-5301-35B20C3F477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19" name="Oval 18">
            <a:extLst>
              <a:ext uri="{FF2B5EF4-FFF2-40B4-BE49-F238E27FC236}">
                <a16:creationId xmlns:a16="http://schemas.microsoft.com/office/drawing/2014/main" id="{938279AC-8115-C6CD-009B-BA8A7297840F}"/>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sp>
        <p:nvSpPr>
          <p:cNvPr id="36" name="Photo2_EB9F">
            <a:extLst>
              <a:ext uri="{FF2B5EF4-FFF2-40B4-BE49-F238E27FC236}">
                <a16:creationId xmlns:a16="http://schemas.microsoft.com/office/drawing/2014/main" id="{7FDEB61B-E570-D47F-1C51-E92F95F6F331}"/>
              </a:ext>
              <a:ext uri="{C183D7F6-B498-43B3-948B-1728B52AA6E4}">
                <adec:decorative xmlns:adec="http://schemas.microsoft.com/office/drawing/2017/decorative" val="1"/>
              </a:ext>
            </a:extLst>
          </p:cNvPr>
          <p:cNvSpPr>
            <a:spLocks noChangeAspect="1" noEditPoints="1"/>
          </p:cNvSpPr>
          <p:nvPr/>
        </p:nvSpPr>
        <p:spPr bwMode="auto">
          <a:xfrm>
            <a:off x="978190" y="1709738"/>
            <a:ext cx="318328" cy="23362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cxnSp>
        <p:nvCxnSpPr>
          <p:cNvPr id="40" name="Straight Connector 39">
            <a:extLst>
              <a:ext uri="{FF2B5EF4-FFF2-40B4-BE49-F238E27FC236}">
                <a16:creationId xmlns:a16="http://schemas.microsoft.com/office/drawing/2014/main" id="{72F00D8E-37AD-ABA3-02DF-52B6A13CE261}"/>
              </a:ext>
              <a:ext uri="{C183D7F6-B498-43B3-948B-1728B52AA6E4}">
                <adec:decorative xmlns:adec="http://schemas.microsoft.com/office/drawing/2017/decorative" val="1"/>
              </a:ext>
            </a:extLst>
          </p:cNvPr>
          <p:cNvCxnSpPr>
            <a:cxnSpLocks/>
          </p:cNvCxnSpPr>
          <p:nvPr/>
        </p:nvCxnSpPr>
        <p:spPr>
          <a:xfrm>
            <a:off x="768862" y="2985381"/>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509C88-F99A-3960-30C5-1ED5BE182C06}"/>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946018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91EB-C9C3-1CD0-3828-FED86AA44B91}"/>
              </a:ext>
            </a:extLst>
          </p:cNvPr>
          <p:cNvSpPr>
            <a:spLocks noGrp="1"/>
          </p:cNvSpPr>
          <p:nvPr>
            <p:ph type="title"/>
          </p:nvPr>
        </p:nvSpPr>
        <p:spPr>
          <a:xfrm>
            <a:off x="588263" y="457200"/>
            <a:ext cx="11018520" cy="492443"/>
          </a:xfrm>
        </p:spPr>
        <p:txBody>
          <a:bodyPr/>
          <a:lstStyle/>
          <a:p>
            <a:r>
              <a:rPr lang="ja-JP">
                <a:latin typeface="Segoe UI Semibold" panose="020B0702040204020203" pitchFamily="34" charset="0"/>
                <a:ea typeface="Yu Gothic UI Semibold" panose="020B0700000000000000" pitchFamily="34" charset="-128"/>
              </a:rPr>
              <a:t>ユニット 5: 目的地の特徴をブレインストーミングする</a:t>
            </a:r>
          </a:p>
        </p:txBody>
      </p:sp>
      <p:cxnSp>
        <p:nvCxnSpPr>
          <p:cNvPr id="7" name="Straight Connector 6">
            <a:extLst>
              <a:ext uri="{FF2B5EF4-FFF2-40B4-BE49-F238E27FC236}">
                <a16:creationId xmlns:a16="http://schemas.microsoft.com/office/drawing/2014/main" id="{06D40A1A-7E9B-09B8-5489-B66FA610D26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95E431-9407-C42C-00D0-084BD8D55BA9}"/>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F3C52E2F-2A1E-B36F-4F5F-A2CC11E77A4B}"/>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0" name="Freeform: Shape 9">
            <a:extLst>
              <a:ext uri="{FF2B5EF4-FFF2-40B4-BE49-F238E27FC236}">
                <a16:creationId xmlns:a16="http://schemas.microsoft.com/office/drawing/2014/main" id="{10D92AA5-CBB6-192E-D025-4CFA8F89259B}"/>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sp>
        <p:nvSpPr>
          <p:cNvPr id="12" name="Freeform: Shape 11">
            <a:extLst>
              <a:ext uri="{FF2B5EF4-FFF2-40B4-BE49-F238E27FC236}">
                <a16:creationId xmlns:a16="http://schemas.microsoft.com/office/drawing/2014/main" id="{4ADB150E-C9D3-F112-8AB8-BBEEE7B4FDC9}"/>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pic>
        <p:nvPicPr>
          <p:cNvPr id="13" name="Picture 12">
            <a:extLst>
              <a:ext uri="{FF2B5EF4-FFF2-40B4-BE49-F238E27FC236}">
                <a16:creationId xmlns:a16="http://schemas.microsoft.com/office/drawing/2014/main" id="{E0C23044-0549-2F33-10A7-8B1711661037}"/>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F9E513D5-FD42-FAC6-3FAE-AC391A9EF0F9}"/>
              </a:ext>
              <a:ext uri="{C183D7F6-B498-43B3-948B-1728B52AA6E4}">
                <adec:decorative xmlns:adec="http://schemas.microsoft.com/office/drawing/2017/decorative" val="1"/>
              </a:ext>
            </a:extLst>
          </p:cNvPr>
          <p:cNvSpPr>
            <a:spLocks/>
          </p:cNvSpPr>
          <p:nvPr/>
        </p:nvSpPr>
        <p:spPr bwMode="auto">
          <a:xfrm>
            <a:off x="740664" y="4024464"/>
            <a:ext cx="5919216" cy="207224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23" name="TextBox 22">
            <a:extLst>
              <a:ext uri="{FF2B5EF4-FFF2-40B4-BE49-F238E27FC236}">
                <a16:creationId xmlns:a16="http://schemas.microsoft.com/office/drawing/2014/main" id="{6AB9AA29-3243-5AF4-DD06-EECD96C4B048}"/>
              </a:ext>
              <a:ext uri="{C183D7F6-B498-43B3-948B-1728B52AA6E4}">
                <adec:decorative xmlns:adec="http://schemas.microsoft.com/office/drawing/2017/decorative" val="0"/>
              </a:ext>
            </a:extLst>
          </p:cNvPr>
          <p:cNvSpPr txBox="1">
            <a:spLocks/>
          </p:cNvSpPr>
          <p:nvPr/>
        </p:nvSpPr>
        <p:spPr>
          <a:xfrm>
            <a:off x="768863" y="2342725"/>
            <a:ext cx="5862816" cy="738664"/>
          </a:xfrm>
          <a:prstGeom prst="rect">
            <a:avLst/>
          </a:prstGeom>
          <a:noFill/>
        </p:spPr>
        <p:txBody>
          <a:bodyPr wrap="square" lIns="0" tIns="0" rIns="0" bIns="0">
            <a:spAutoFit/>
          </a:bodyPr>
          <a:lstStyle/>
          <a:p>
            <a:pPr defTabSz="932742">
              <a:spcAft>
                <a:spcPts val="1200"/>
              </a:spcAft>
            </a:pPr>
            <a:r>
              <a:rPr lang="ja-JP" sz="16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この演習では、想像力を駆使して目的地に関するユニークな特徴を作成します。Copilot にアイデアのブレインストーミングを依頼し、説明からビジュアルを作成してもらいます</a:t>
            </a:r>
          </a:p>
        </p:txBody>
      </p:sp>
      <p:sp>
        <p:nvSpPr>
          <p:cNvPr id="24" name="TextBox 23">
            <a:extLst>
              <a:ext uri="{FF2B5EF4-FFF2-40B4-BE49-F238E27FC236}">
                <a16:creationId xmlns:a16="http://schemas.microsoft.com/office/drawing/2014/main" id="{99319D2F-AAA0-AB34-6EAB-5BF2063AD914}"/>
              </a:ext>
              <a:ext uri="{C183D7F6-B498-43B3-948B-1728B52AA6E4}">
                <adec:decorative xmlns:adec="http://schemas.microsoft.com/office/drawing/2017/decorative" val="0"/>
              </a:ext>
            </a:extLst>
          </p:cNvPr>
          <p:cNvSpPr txBox="1">
            <a:spLocks/>
          </p:cNvSpPr>
          <p:nvPr/>
        </p:nvSpPr>
        <p:spPr>
          <a:xfrm>
            <a:off x="768863" y="3381811"/>
            <a:ext cx="5862816" cy="246221"/>
          </a:xfrm>
          <a:prstGeom prst="rect">
            <a:avLst/>
          </a:prstGeom>
          <a:noFill/>
        </p:spPr>
        <p:txBody>
          <a:bodyPr wrap="square" lIns="0" tIns="0" rIns="0" bIns="0">
            <a:spAutoFit/>
          </a:bodyPr>
          <a:lstStyle/>
          <a:p>
            <a:pPr marL="0" indent="0">
              <a:buNone/>
            </a:pPr>
            <a:r>
              <a:rPr lang="ja-JP" sz="1600" dirty="0">
                <a:latin typeface="Segoe UI Semibold" panose="020B0702040204020203" pitchFamily="34" charset="0"/>
                <a:ea typeface="Yu Gothic UI Semibold" panose="020B0700000000000000" pitchFamily="34" charset="-128"/>
                <a:cs typeface="+mj-cs"/>
              </a:rPr>
              <a:t>ユニット 5 の手順に従って、目的地に関する主要な詳細を作成します</a:t>
            </a:r>
          </a:p>
        </p:txBody>
      </p:sp>
      <p:sp>
        <p:nvSpPr>
          <p:cNvPr id="15" name="TextBox 14">
            <a:extLst>
              <a:ext uri="{FF2B5EF4-FFF2-40B4-BE49-F238E27FC236}">
                <a16:creationId xmlns:a16="http://schemas.microsoft.com/office/drawing/2014/main" id="{576FFA2E-21DB-9C3D-BA71-FE6AA29B2AB4}"/>
              </a:ext>
            </a:extLst>
          </p:cNvPr>
          <p:cNvSpPr txBox="1">
            <a:spLocks/>
          </p:cNvSpPr>
          <p:nvPr/>
        </p:nvSpPr>
        <p:spPr>
          <a:xfrm>
            <a:off x="885825" y="4214202"/>
            <a:ext cx="5628894" cy="1692771"/>
          </a:xfrm>
          <a:prstGeom prst="rect">
            <a:avLst/>
          </a:prstGeom>
          <a:noFill/>
        </p:spPr>
        <p:txBody>
          <a:bodyPr wrap="square" lIns="0" tIns="0" rIns="0" bIns="0">
            <a:spAutoFit/>
          </a:bodyPr>
          <a:lstStyle/>
          <a:p>
            <a:pPr marL="279400" indent="-279400" algn="l">
              <a:spcAft>
                <a:spcPts val="1200"/>
              </a:spcAft>
              <a:buFont typeface="+mj-lt"/>
              <a:buAutoNum type="arabicPeriod"/>
            </a:pPr>
            <a:r>
              <a:rPr lang="ja-JP" sz="1600" i="0">
                <a:effectLst/>
                <a:latin typeface="Segoe UI" panose="020B0502040204020203" pitchFamily="34" charset="0"/>
                <a:ea typeface="Yu Gothic UI" panose="020B0500000000000000" pitchFamily="34" charset="-128"/>
              </a:rPr>
              <a:t>アイデアを創出する</a:t>
            </a:r>
          </a:p>
          <a:p>
            <a:pPr marL="279400" indent="-279400" algn="l">
              <a:spcAft>
                <a:spcPts val="1200"/>
              </a:spcAft>
              <a:buFont typeface="+mj-lt"/>
              <a:buAutoNum type="arabicPeriod"/>
            </a:pPr>
            <a:r>
              <a:rPr lang="ja-JP" sz="1600" i="0">
                <a:effectLst/>
                <a:latin typeface="Segoe UI" panose="020B0502040204020203" pitchFamily="34" charset="0"/>
                <a:ea typeface="Yu Gothic UI" panose="020B0500000000000000" pitchFamily="34" charset="-128"/>
              </a:rPr>
              <a:t>アイデアを拡張する</a:t>
            </a:r>
          </a:p>
          <a:p>
            <a:pPr marL="279400" indent="-279400" algn="l">
              <a:spcAft>
                <a:spcPts val="1200"/>
              </a:spcAft>
              <a:buFont typeface="+mj-lt"/>
              <a:buAutoNum type="arabicPeriod"/>
            </a:pPr>
            <a:r>
              <a:rPr lang="ja-JP" sz="1600" i="0">
                <a:effectLst/>
                <a:latin typeface="Segoe UI" panose="020B0502040204020203" pitchFamily="34" charset="0"/>
                <a:ea typeface="Yu Gothic UI" panose="020B0500000000000000" pitchFamily="34" charset="-128"/>
              </a:rPr>
              <a:t>画像を作成する</a:t>
            </a:r>
          </a:p>
          <a:p>
            <a:pPr marL="279400" indent="-279400" algn="l">
              <a:spcAft>
                <a:spcPts val="1200"/>
              </a:spcAft>
              <a:buFont typeface="+mj-lt"/>
              <a:buAutoNum type="arabicPeriod"/>
            </a:pPr>
            <a:r>
              <a:rPr lang="ja-JP" sz="1600" i="0">
                <a:effectLst/>
                <a:latin typeface="Segoe UI" panose="020B0502040204020203" pitchFamily="34" charset="0"/>
                <a:ea typeface="Yu Gothic UI" panose="020B0500000000000000" pitchFamily="34" charset="-128"/>
              </a:rPr>
              <a:t>画像をダウンロードし、「Destination Features」というタイトルの PowerPoint スライドに貼り付ける</a:t>
            </a:r>
          </a:p>
        </p:txBody>
      </p:sp>
      <p:pic>
        <p:nvPicPr>
          <p:cNvPr id="6" name="Picture 5" descr="AI generated restaurant feature, nest lounge area">
            <a:extLst>
              <a:ext uri="{FF2B5EF4-FFF2-40B4-BE49-F238E27FC236}">
                <a16:creationId xmlns:a16="http://schemas.microsoft.com/office/drawing/2014/main" id="{1219E50C-6011-A7B2-F758-638BA5D4B96D}"/>
              </a:ext>
              <a:ext uri="{C183D7F6-B498-43B3-948B-1728B52AA6E4}">
                <adec:decorative xmlns:adec="http://schemas.microsoft.com/office/drawing/2017/decorative" val="0"/>
              </a:ext>
            </a:extLst>
          </p:cNvPr>
          <p:cNvPicPr>
            <a:picLocks/>
          </p:cNvPicPr>
          <p:nvPr/>
        </p:nvPicPr>
        <p:blipFill rotWithShape="1">
          <a:blip r:embed="rId3"/>
          <a:srcRect l="516" r="516"/>
          <a:stretch/>
        </p:blipFill>
        <p:spPr>
          <a:xfrm>
            <a:off x="7147560" y="1360868"/>
            <a:ext cx="4876800" cy="4740530"/>
          </a:xfrm>
          <a:prstGeom prst="roundRect">
            <a:avLst>
              <a:gd name="adj" fmla="val 2013"/>
            </a:avLst>
          </a:prstGeom>
          <a:solidFill>
            <a:srgbClr val="FCEDE1"/>
          </a:solidFill>
        </p:spPr>
      </p:pic>
      <p:grpSp>
        <p:nvGrpSpPr>
          <p:cNvPr id="16" name="Group 15">
            <a:extLst>
              <a:ext uri="{FF2B5EF4-FFF2-40B4-BE49-F238E27FC236}">
                <a16:creationId xmlns:a16="http://schemas.microsoft.com/office/drawing/2014/main" id="{554CB37B-98DB-9A76-4547-DA10DB12F707}"/>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BB19ABC1-C6D3-CABB-6604-7B8A99451376}"/>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4D288F23-0AA6-771F-A93E-7953E57661E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1" name="Rounded Rectangle 3_1">
                <a:extLst>
                  <a:ext uri="{FF2B5EF4-FFF2-40B4-BE49-F238E27FC236}">
                    <a16:creationId xmlns:a16="http://schemas.microsoft.com/office/drawing/2014/main" id="{8E4974FE-6A8F-FE67-F66C-EBD564B9C26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18" name="Rounded Rectangle 3_1">
              <a:extLst>
                <a:ext uri="{FF2B5EF4-FFF2-40B4-BE49-F238E27FC236}">
                  <a16:creationId xmlns:a16="http://schemas.microsoft.com/office/drawing/2014/main" id="{ADBC7875-DF6D-2CFB-8EB4-EE7F11AB77B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19" name="Rounded Rectangle 24_1">
              <a:extLst>
                <a:ext uri="{FF2B5EF4-FFF2-40B4-BE49-F238E27FC236}">
                  <a16:creationId xmlns:a16="http://schemas.microsoft.com/office/drawing/2014/main" id="{75A5B52F-42EA-3D1C-96B2-5311D6240BC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2" name="Oval 21">
            <a:extLst>
              <a:ext uri="{FF2B5EF4-FFF2-40B4-BE49-F238E27FC236}">
                <a16:creationId xmlns:a16="http://schemas.microsoft.com/office/drawing/2014/main" id="{3A4A7537-188D-3A6F-5349-022C14CF594B}"/>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cxnSp>
        <p:nvCxnSpPr>
          <p:cNvPr id="26" name="Straight Connector 25">
            <a:extLst>
              <a:ext uri="{FF2B5EF4-FFF2-40B4-BE49-F238E27FC236}">
                <a16:creationId xmlns:a16="http://schemas.microsoft.com/office/drawing/2014/main" id="{E646901D-D7FB-62EC-B983-5973659BA7EF}"/>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hatBot_F08B">
            <a:extLst>
              <a:ext uri="{FF2B5EF4-FFF2-40B4-BE49-F238E27FC236}">
                <a16:creationId xmlns:a16="http://schemas.microsoft.com/office/drawing/2014/main" id="{B4AAB55E-677C-C3AA-0501-C159AEAC0C5A}"/>
              </a:ext>
              <a:ext uri="{C183D7F6-B498-43B3-948B-1728B52AA6E4}">
                <adec:decorative xmlns:adec="http://schemas.microsoft.com/office/drawing/2017/decorative" val="1"/>
              </a:ext>
            </a:extLst>
          </p:cNvPr>
          <p:cNvSpPr>
            <a:spLocks noChangeAspect="1" noEditPoints="1"/>
          </p:cNvSpPr>
          <p:nvPr/>
        </p:nvSpPr>
        <p:spPr bwMode="auto">
          <a:xfrm>
            <a:off x="995766" y="1643669"/>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71138309-191A-7909-BF7A-C67073435783}"/>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477823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EEEB-432A-7718-E76D-746AC77AF0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4E5B03-54C0-7A35-74F1-F58B81C777AA}"/>
              </a:ext>
            </a:extLst>
          </p:cNvPr>
          <p:cNvSpPr>
            <a:spLocks noGrp="1"/>
          </p:cNvSpPr>
          <p:nvPr>
            <p:ph type="title"/>
          </p:nvPr>
        </p:nvSpPr>
        <p:spPr>
          <a:xfrm>
            <a:off x="585216" y="3088623"/>
            <a:ext cx="4772847" cy="443198"/>
          </a:xfrm>
        </p:spPr>
        <p:txBody>
          <a:bodyPr/>
          <a:lstStyle/>
          <a:p>
            <a:r>
              <a:rPr lang="ja-JP">
                <a:latin typeface="Segoe UI Semibold" panose="020B0702040204020203" pitchFamily="34" charset="0"/>
                <a:ea typeface="Yu Gothic UI Semibold" panose="020B0700000000000000" pitchFamily="34" charset="-128"/>
              </a:rPr>
              <a:t>自分で作業する      </a:t>
            </a:r>
          </a:p>
        </p:txBody>
      </p:sp>
      <p:sp>
        <p:nvSpPr>
          <p:cNvPr id="6" name="Text Placeholder 5">
            <a:extLst>
              <a:ext uri="{FF2B5EF4-FFF2-40B4-BE49-F238E27FC236}">
                <a16:creationId xmlns:a16="http://schemas.microsoft.com/office/drawing/2014/main" id="{48722266-4975-60B8-3966-8E30F4C26BC5}"/>
              </a:ext>
            </a:extLst>
          </p:cNvPr>
          <p:cNvSpPr>
            <a:spLocks noGrp="1"/>
          </p:cNvSpPr>
          <p:nvPr>
            <p:ph type="body" sz="quarter" idx="12"/>
          </p:nvPr>
        </p:nvSpPr>
        <p:spPr>
          <a:xfrm>
            <a:off x="585216" y="3977319"/>
            <a:ext cx="4772847" cy="307777"/>
          </a:xfrm>
        </p:spPr>
        <p:txBody>
          <a:bodyPr/>
          <a:lstStyle/>
          <a:p>
            <a:r>
              <a:rPr lang="ja-JP" dirty="0">
                <a:latin typeface="Segoe UI Semibold" panose="020B0702040204020203" pitchFamily="34" charset="0"/>
                <a:ea typeface="Yu Gothic UI Semibold" panose="020B0700000000000000" pitchFamily="34" charset="-128"/>
              </a:rPr>
              <a:t>15 分</a:t>
            </a:r>
          </a:p>
        </p:txBody>
      </p:sp>
      <p:sp>
        <p:nvSpPr>
          <p:cNvPr id="2" name="TextBox 1">
            <a:extLst>
              <a:ext uri="{FF2B5EF4-FFF2-40B4-BE49-F238E27FC236}">
                <a16:creationId xmlns:a16="http://schemas.microsoft.com/office/drawing/2014/main" id="{CE092A15-8239-2ED5-4108-BB9BCA632AF1}"/>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4782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6F58-950A-53FE-AF01-556B04AE5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AD55-280B-13EF-00FC-B42B4DE4178C}"/>
              </a:ext>
            </a:extLst>
          </p:cNvPr>
          <p:cNvSpPr>
            <a:spLocks noGrp="1"/>
          </p:cNvSpPr>
          <p:nvPr>
            <p:ph type="title"/>
          </p:nvPr>
        </p:nvSpPr>
        <p:spPr>
          <a:xfrm>
            <a:off x="585216" y="3088623"/>
            <a:ext cx="4772847" cy="443198"/>
          </a:xfrm>
        </p:spPr>
        <p:txBody>
          <a:bodyPr/>
          <a:lstStyle/>
          <a:p>
            <a:r>
              <a:rPr lang="ja-JP">
                <a:latin typeface="Segoe UI Semibold" panose="020B0702040204020203" pitchFamily="34" charset="0"/>
                <a:ea typeface="Yu Gothic UI Semibold" panose="020B0700000000000000" pitchFamily="34" charset="-128"/>
              </a:rPr>
              <a:t>共有する     </a:t>
            </a:r>
          </a:p>
        </p:txBody>
      </p:sp>
      <p:sp>
        <p:nvSpPr>
          <p:cNvPr id="3" name="Text Placeholder 2">
            <a:extLst>
              <a:ext uri="{FF2B5EF4-FFF2-40B4-BE49-F238E27FC236}">
                <a16:creationId xmlns:a16="http://schemas.microsoft.com/office/drawing/2014/main" id="{374C071A-4CE1-CDD4-D2DB-094F2E97F776}"/>
              </a:ext>
            </a:extLst>
          </p:cNvPr>
          <p:cNvSpPr>
            <a:spLocks noGrp="1"/>
          </p:cNvSpPr>
          <p:nvPr>
            <p:ph type="body" sz="quarter" idx="12"/>
          </p:nvPr>
        </p:nvSpPr>
        <p:spPr>
          <a:xfrm>
            <a:off x="585216" y="3977319"/>
            <a:ext cx="4772847" cy="307777"/>
          </a:xfrm>
        </p:spPr>
        <p:txBody>
          <a:bodyPr/>
          <a:lstStyle/>
          <a:p>
            <a:r>
              <a:rPr lang="ja-JP">
                <a:latin typeface="Segoe UI Semibold" panose="020B0702040204020203" pitchFamily="34" charset="0"/>
                <a:ea typeface="Yu Gothic UI Semibold" panose="020B0700000000000000" pitchFamily="34" charset="-128"/>
              </a:rPr>
              <a:t>5 分</a:t>
            </a:r>
          </a:p>
        </p:txBody>
      </p:sp>
      <p:sp>
        <p:nvSpPr>
          <p:cNvPr id="4" name="TextBox 3">
            <a:extLst>
              <a:ext uri="{FF2B5EF4-FFF2-40B4-BE49-F238E27FC236}">
                <a16:creationId xmlns:a16="http://schemas.microsoft.com/office/drawing/2014/main" id="{E0942287-91B9-843E-E860-D3835F2807BE}"/>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958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171-1566-E911-7E97-EC33DBDA1AE0}"/>
              </a:ext>
            </a:extLst>
          </p:cNvPr>
          <p:cNvSpPr>
            <a:spLocks noGrp="1"/>
          </p:cNvSpPr>
          <p:nvPr>
            <p:ph type="title"/>
          </p:nvPr>
        </p:nvSpPr>
        <p:spPr>
          <a:xfrm>
            <a:off x="588263" y="457200"/>
            <a:ext cx="11018520" cy="492443"/>
          </a:xfrm>
        </p:spPr>
        <p:txBody>
          <a:bodyPr/>
          <a:lstStyle/>
          <a:p>
            <a:r>
              <a:rPr lang="ja-JP">
                <a:latin typeface="Segoe UI Semibold" panose="020B0702040204020203" pitchFamily="34" charset="0"/>
                <a:ea typeface="Yu Gothic UI Semibold" panose="020B0700000000000000" pitchFamily="34" charset="-128"/>
              </a:rPr>
              <a:t>ユニット 6: メニューを計画する</a:t>
            </a:r>
          </a:p>
        </p:txBody>
      </p:sp>
      <p:cxnSp>
        <p:nvCxnSpPr>
          <p:cNvPr id="7" name="Straight Connector 6">
            <a:extLst>
              <a:ext uri="{FF2B5EF4-FFF2-40B4-BE49-F238E27FC236}">
                <a16:creationId xmlns:a16="http://schemas.microsoft.com/office/drawing/2014/main" id="{660BBBF4-D891-9A29-2CC5-0EE4100BE91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EED0770-D973-5550-D3F8-8167F418CC4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3002A361-5386-C417-778E-78FBC4869F54}"/>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0" name="Freeform: Shape 9">
            <a:extLst>
              <a:ext uri="{FF2B5EF4-FFF2-40B4-BE49-F238E27FC236}">
                <a16:creationId xmlns:a16="http://schemas.microsoft.com/office/drawing/2014/main" id="{0D5ACDE0-29A8-7DE0-A14E-57D71B66318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sp>
        <p:nvSpPr>
          <p:cNvPr id="12" name="Freeform: Shape 11">
            <a:extLst>
              <a:ext uri="{FF2B5EF4-FFF2-40B4-BE49-F238E27FC236}">
                <a16:creationId xmlns:a16="http://schemas.microsoft.com/office/drawing/2014/main" id="{E2EDA565-F1B7-14BF-D9A0-695D280E6B7C}"/>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pic>
        <p:nvPicPr>
          <p:cNvPr id="13" name="Picture 12">
            <a:extLst>
              <a:ext uri="{FF2B5EF4-FFF2-40B4-BE49-F238E27FC236}">
                <a16:creationId xmlns:a16="http://schemas.microsoft.com/office/drawing/2014/main" id="{324E8DF0-8523-0B5A-DE02-CEF7772B009A}"/>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ADD97091-B519-0C2E-E8DD-88245054F4BE}"/>
              </a:ext>
              <a:ext uri="{C183D7F6-B498-43B3-948B-1728B52AA6E4}">
                <adec:decorative xmlns:adec="http://schemas.microsoft.com/office/drawing/2017/decorative" val="1"/>
              </a:ext>
            </a:extLst>
          </p:cNvPr>
          <p:cNvSpPr>
            <a:spLocks/>
          </p:cNvSpPr>
          <p:nvPr/>
        </p:nvSpPr>
        <p:spPr bwMode="auto">
          <a:xfrm>
            <a:off x="740664" y="3776612"/>
            <a:ext cx="5919216" cy="2320098"/>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23" name="TextBox 22">
            <a:extLst>
              <a:ext uri="{FF2B5EF4-FFF2-40B4-BE49-F238E27FC236}">
                <a16:creationId xmlns:a16="http://schemas.microsoft.com/office/drawing/2014/main" id="{5F0E37A8-A70C-ACFB-4ECC-FFDD2FFF0D12}"/>
              </a:ext>
              <a:ext uri="{C183D7F6-B498-43B3-948B-1728B52AA6E4}">
                <adec:decorative xmlns:adec="http://schemas.microsoft.com/office/drawing/2017/decorative" val="0"/>
              </a:ext>
            </a:extLst>
          </p:cNvPr>
          <p:cNvSpPr txBox="1">
            <a:spLocks/>
          </p:cNvSpPr>
          <p:nvPr/>
        </p:nvSpPr>
        <p:spPr>
          <a:xfrm>
            <a:off x="768863" y="2342725"/>
            <a:ext cx="5487157" cy="492443"/>
          </a:xfrm>
          <a:prstGeom prst="rect">
            <a:avLst/>
          </a:prstGeom>
          <a:noFill/>
        </p:spPr>
        <p:txBody>
          <a:bodyPr wrap="square" lIns="0" tIns="0" rIns="0" bIns="0">
            <a:spAutoFit/>
          </a:bodyPr>
          <a:lstStyle/>
          <a:p>
            <a:pPr defTabSz="932742">
              <a:spcAft>
                <a:spcPts val="1200"/>
              </a:spcAft>
            </a:pPr>
            <a:r>
              <a:rPr lang="ja-JP" sz="16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この演習では、目的地の食べ物とメニューのオプションを作成します。雰囲気のテーマや訪問者の体験を向上させることができます</a:t>
            </a:r>
          </a:p>
        </p:txBody>
      </p:sp>
      <p:sp>
        <p:nvSpPr>
          <p:cNvPr id="24" name="TextBox 23">
            <a:extLst>
              <a:ext uri="{FF2B5EF4-FFF2-40B4-BE49-F238E27FC236}">
                <a16:creationId xmlns:a16="http://schemas.microsoft.com/office/drawing/2014/main" id="{E4F500CE-4948-028E-2DC4-E1CA634D13E7}"/>
              </a:ext>
              <a:ext uri="{C183D7F6-B498-43B3-948B-1728B52AA6E4}">
                <adec:decorative xmlns:adec="http://schemas.microsoft.com/office/drawing/2017/decorative" val="0"/>
              </a:ext>
            </a:extLst>
          </p:cNvPr>
          <p:cNvSpPr txBox="1">
            <a:spLocks/>
          </p:cNvSpPr>
          <p:nvPr/>
        </p:nvSpPr>
        <p:spPr>
          <a:xfrm>
            <a:off x="768863" y="3381811"/>
            <a:ext cx="5862816" cy="246221"/>
          </a:xfrm>
          <a:prstGeom prst="rect">
            <a:avLst/>
          </a:prstGeom>
          <a:noFill/>
        </p:spPr>
        <p:txBody>
          <a:bodyPr wrap="square" lIns="0" tIns="0" rIns="0" bIns="0">
            <a:spAutoFit/>
          </a:bodyPr>
          <a:lstStyle/>
          <a:p>
            <a:pPr marL="0" indent="0">
              <a:buNone/>
            </a:pPr>
            <a:r>
              <a:rPr lang="ja-JP" sz="1600" dirty="0">
                <a:latin typeface="Segoe UI Semibold" panose="020B0702040204020203" pitchFamily="34" charset="0"/>
                <a:ea typeface="Yu Gothic UI Semibold" panose="020B0700000000000000" pitchFamily="34" charset="-128"/>
                <a:cs typeface="+mj-cs"/>
              </a:rPr>
              <a:t>ユニット 6 の手順に従ってメニューをデザインします</a:t>
            </a:r>
          </a:p>
        </p:txBody>
      </p:sp>
      <p:sp>
        <p:nvSpPr>
          <p:cNvPr id="15" name="TextBox 14">
            <a:extLst>
              <a:ext uri="{FF2B5EF4-FFF2-40B4-BE49-F238E27FC236}">
                <a16:creationId xmlns:a16="http://schemas.microsoft.com/office/drawing/2014/main" id="{4D0163E6-400F-4DE9-7084-931FB2A315DF}"/>
              </a:ext>
            </a:extLst>
          </p:cNvPr>
          <p:cNvSpPr txBox="1">
            <a:spLocks/>
          </p:cNvSpPr>
          <p:nvPr/>
        </p:nvSpPr>
        <p:spPr>
          <a:xfrm>
            <a:off x="885825" y="3923505"/>
            <a:ext cx="5628894" cy="2026313"/>
          </a:xfrm>
          <a:prstGeom prst="rect">
            <a:avLst/>
          </a:prstGeom>
          <a:noFill/>
        </p:spPr>
        <p:txBody>
          <a:bodyPr wrap="square" lIns="0" tIns="0" rIns="0" bIns="0" numCol="2">
            <a:noAutofit/>
          </a:bodyPr>
          <a:lstStyle/>
          <a:p>
            <a:pPr marL="279400" indent="-279400" algn="l">
              <a:spcAft>
                <a:spcPts val="1500"/>
              </a:spcAft>
              <a:buFont typeface="+mj-lt"/>
              <a:buAutoNum type="arabicPeriod"/>
            </a:pPr>
            <a:r>
              <a:rPr lang="ja-JP" sz="1600" i="0" dirty="0">
                <a:effectLst/>
                <a:latin typeface="Segoe UI" panose="020B0502040204020203" pitchFamily="34" charset="0"/>
                <a:ea typeface="Yu Gothic UI" panose="020B0500000000000000" pitchFamily="34" charset="-128"/>
              </a:rPr>
              <a:t>アイデアを創出する</a:t>
            </a:r>
          </a:p>
          <a:p>
            <a:pPr marL="279400" indent="-279400" algn="l">
              <a:spcAft>
                <a:spcPts val="1500"/>
              </a:spcAft>
              <a:buFont typeface="+mj-lt"/>
              <a:buAutoNum type="arabicPeriod"/>
            </a:pPr>
            <a:r>
              <a:rPr lang="ja-JP" sz="1600" i="0" dirty="0">
                <a:effectLst/>
                <a:latin typeface="Segoe UI" panose="020B0502040204020203" pitchFamily="34" charset="0"/>
                <a:ea typeface="Yu Gothic UI" panose="020B0500000000000000" pitchFamily="34" charset="-128"/>
              </a:rPr>
              <a:t>画像を生成する</a:t>
            </a:r>
          </a:p>
          <a:p>
            <a:pPr marL="279400" indent="-279400" algn="l">
              <a:spcAft>
                <a:spcPts val="1500"/>
              </a:spcAft>
              <a:buFont typeface="+mj-lt"/>
              <a:buAutoNum type="arabicPeriod"/>
            </a:pPr>
            <a:r>
              <a:rPr lang="ja-JP" sz="1600" i="0" dirty="0">
                <a:effectLst/>
                <a:latin typeface="Segoe UI" panose="020B0502040204020203" pitchFamily="34" charset="0"/>
                <a:ea typeface="Yu Gothic UI" panose="020B0500000000000000" pitchFamily="34" charset="-128"/>
              </a:rPr>
              <a:t>特製ドリンクのアイデアを創</a:t>
            </a:r>
            <a:br>
              <a:rPr lang="en-US" altLang="ja-JP" sz="1600" i="0" dirty="0">
                <a:effectLst/>
                <a:latin typeface="Segoe UI" panose="020B0502040204020203" pitchFamily="34" charset="0"/>
                <a:ea typeface="Yu Gothic UI" panose="020B0500000000000000" pitchFamily="34" charset="-128"/>
              </a:rPr>
            </a:br>
            <a:r>
              <a:rPr lang="ja-JP" sz="1600" i="0" dirty="0">
                <a:effectLst/>
                <a:latin typeface="Segoe UI" panose="020B0502040204020203" pitchFamily="34" charset="0"/>
                <a:ea typeface="Yu Gothic UI" panose="020B0500000000000000" pitchFamily="34" charset="-128"/>
              </a:rPr>
              <a:t>出する</a:t>
            </a:r>
          </a:p>
          <a:p>
            <a:pPr marL="279400" indent="-279400" algn="l">
              <a:spcAft>
                <a:spcPts val="1500"/>
              </a:spcAft>
              <a:buFont typeface="+mj-lt"/>
              <a:buAutoNum type="arabicPeriod"/>
            </a:pPr>
            <a:r>
              <a:rPr lang="ja-JP" sz="1600" i="0" dirty="0">
                <a:effectLst/>
                <a:latin typeface="Segoe UI" panose="020B0502040204020203" pitchFamily="34" charset="0"/>
                <a:ea typeface="Yu Gothic UI" panose="020B0500000000000000" pitchFamily="34" charset="-128"/>
              </a:rPr>
              <a:t>Copilot を使ってアイデアを</a:t>
            </a:r>
            <a:br>
              <a:rPr lang="en-US" altLang="ja-JP" sz="1600" i="0" dirty="0">
                <a:effectLst/>
                <a:latin typeface="Segoe UI" panose="020B0502040204020203" pitchFamily="34" charset="0"/>
                <a:ea typeface="Yu Gothic UI" panose="020B0500000000000000" pitchFamily="34" charset="-128"/>
              </a:rPr>
            </a:br>
            <a:r>
              <a:rPr lang="ja-JP" sz="1600" i="0" dirty="0">
                <a:effectLst/>
                <a:latin typeface="Segoe UI" panose="020B0502040204020203" pitchFamily="34" charset="0"/>
                <a:ea typeface="Yu Gothic UI" panose="020B0500000000000000" pitchFamily="34" charset="-128"/>
              </a:rPr>
              <a:t>創出する</a:t>
            </a:r>
          </a:p>
          <a:p>
            <a:pPr marL="279400" indent="-279400" algn="l">
              <a:spcAft>
                <a:spcPts val="1500"/>
              </a:spcAft>
              <a:buFont typeface="+mj-lt"/>
              <a:buAutoNum type="arabicPeriod"/>
            </a:pPr>
            <a:r>
              <a:rPr lang="ja-JP" sz="1600" i="0" dirty="0">
                <a:effectLst/>
                <a:latin typeface="Segoe UI" panose="020B0502040204020203" pitchFamily="34" charset="0"/>
                <a:ea typeface="Yu Gothic UI" panose="020B0500000000000000" pitchFamily="34" charset="-128"/>
              </a:rPr>
              <a:t>画像を生成する</a:t>
            </a:r>
          </a:p>
          <a:p>
            <a:pPr marL="279400" indent="-279400" algn="l">
              <a:spcAft>
                <a:spcPts val="1500"/>
              </a:spcAft>
              <a:buFont typeface="+mj-lt"/>
              <a:buAutoNum type="arabicPeriod"/>
            </a:pPr>
            <a:r>
              <a:rPr lang="ja-JP" sz="1600" i="0" dirty="0">
                <a:effectLst/>
                <a:latin typeface="Segoe UI" panose="020B0502040204020203" pitchFamily="34" charset="0"/>
                <a:ea typeface="Yu Gothic UI" panose="020B0500000000000000" pitchFamily="34" charset="-128"/>
              </a:rPr>
              <a:t>参考資料を使ってアイデアを創出する</a:t>
            </a:r>
          </a:p>
          <a:p>
            <a:pPr marL="279400" indent="-279400" algn="l">
              <a:spcAft>
                <a:spcPts val="1500"/>
              </a:spcAft>
              <a:buFont typeface="+mj-lt"/>
              <a:buAutoNum type="arabicPeriod"/>
            </a:pPr>
            <a:r>
              <a:rPr lang="ja-JP" sz="1600" i="0" dirty="0">
                <a:effectLst/>
                <a:latin typeface="Segoe UI" panose="020B0502040204020203" pitchFamily="34" charset="0"/>
                <a:ea typeface="Yu Gothic UI" panose="020B0500000000000000" pitchFamily="34" charset="-128"/>
              </a:rPr>
              <a:t>画像をダウンロードし、「Menu」というタイトルの PowerPoint スライドに貼り付ける</a:t>
            </a:r>
          </a:p>
        </p:txBody>
      </p:sp>
      <p:grpSp>
        <p:nvGrpSpPr>
          <p:cNvPr id="16" name="Group 15">
            <a:extLst>
              <a:ext uri="{FF2B5EF4-FFF2-40B4-BE49-F238E27FC236}">
                <a16:creationId xmlns:a16="http://schemas.microsoft.com/office/drawing/2014/main" id="{FBBD4DBD-FFBE-1884-9ED9-E187F4EC3373}"/>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19EE1AB3-661C-112E-2EBB-7349EFB60865}"/>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58AB6F85-19DE-B883-CE03-6D4BD030D3B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1" name="Rounded Rectangle 3_1">
                <a:extLst>
                  <a:ext uri="{FF2B5EF4-FFF2-40B4-BE49-F238E27FC236}">
                    <a16:creationId xmlns:a16="http://schemas.microsoft.com/office/drawing/2014/main" id="{06828A88-2C0A-2BDA-ECD4-097D5A38967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18" name="Rounded Rectangle 3_1">
              <a:extLst>
                <a:ext uri="{FF2B5EF4-FFF2-40B4-BE49-F238E27FC236}">
                  <a16:creationId xmlns:a16="http://schemas.microsoft.com/office/drawing/2014/main" id="{73D9723E-E45D-8085-EFEB-71438BEBDDC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19" name="Rounded Rectangle 24_1">
              <a:extLst>
                <a:ext uri="{FF2B5EF4-FFF2-40B4-BE49-F238E27FC236}">
                  <a16:creationId xmlns:a16="http://schemas.microsoft.com/office/drawing/2014/main" id="{1FEE4165-6084-B076-33AC-A0F28425F9C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2" name="Oval 21">
            <a:extLst>
              <a:ext uri="{FF2B5EF4-FFF2-40B4-BE49-F238E27FC236}">
                <a16:creationId xmlns:a16="http://schemas.microsoft.com/office/drawing/2014/main" id="{523D0D8B-F346-910D-8B90-C491668B6276}"/>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cxnSp>
        <p:nvCxnSpPr>
          <p:cNvPr id="25" name="Straight Connector 24">
            <a:extLst>
              <a:ext uri="{FF2B5EF4-FFF2-40B4-BE49-F238E27FC236}">
                <a16:creationId xmlns:a16="http://schemas.microsoft.com/office/drawing/2014/main" id="{5674D88D-2AC6-032B-6329-93FD38F19F04}"/>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B0B78A-C1F3-02E5-338C-CE1791620D18}"/>
              </a:ext>
              <a:ext uri="{C183D7F6-B498-43B3-948B-1728B52AA6E4}">
                <adec:decorative xmlns:adec="http://schemas.microsoft.com/office/drawing/2017/decorative" val="1"/>
              </a:ext>
            </a:extLst>
          </p:cNvPr>
          <p:cNvCxnSpPr>
            <a:cxnSpLocks/>
          </p:cNvCxnSpPr>
          <p:nvPr/>
        </p:nvCxnSpPr>
        <p:spPr>
          <a:xfrm>
            <a:off x="3510346" y="3923505"/>
            <a:ext cx="0" cy="2026313"/>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I generated hot chocolate drink">
            <a:extLst>
              <a:ext uri="{FF2B5EF4-FFF2-40B4-BE49-F238E27FC236}">
                <a16:creationId xmlns:a16="http://schemas.microsoft.com/office/drawing/2014/main" id="{CAFFF0DA-D658-228C-769D-2B28A1491B4B}"/>
              </a:ext>
              <a:ext uri="{C183D7F6-B498-43B3-948B-1728B52AA6E4}">
                <adec:decorative xmlns:adec="http://schemas.microsoft.com/office/drawing/2017/decorative" val="0"/>
              </a:ext>
            </a:extLst>
          </p:cNvPr>
          <p:cNvPicPr>
            <a:picLocks/>
          </p:cNvPicPr>
          <p:nvPr/>
        </p:nvPicPr>
        <p:blipFill rotWithShape="1">
          <a:blip r:embed="rId3"/>
          <a:srcRect t="1583" b="1583"/>
          <a:stretch/>
        </p:blipFill>
        <p:spPr>
          <a:xfrm>
            <a:off x="7147560" y="1360868"/>
            <a:ext cx="4876800" cy="4740530"/>
          </a:xfrm>
          <a:prstGeom prst="roundRect">
            <a:avLst>
              <a:gd name="adj" fmla="val 2013"/>
            </a:avLst>
          </a:prstGeom>
          <a:solidFill>
            <a:srgbClr val="FCEDE1"/>
          </a:solidFill>
        </p:spPr>
      </p:pic>
      <p:sp>
        <p:nvSpPr>
          <p:cNvPr id="31" name="CompanyDirectory_EF0D">
            <a:extLst>
              <a:ext uri="{FF2B5EF4-FFF2-40B4-BE49-F238E27FC236}">
                <a16:creationId xmlns:a16="http://schemas.microsoft.com/office/drawing/2014/main" id="{FCE19A87-8998-8AE6-2E5D-73F30BA416F0}"/>
              </a:ext>
              <a:ext uri="{C183D7F6-B498-43B3-948B-1728B52AA6E4}">
                <adec:decorative xmlns:adec="http://schemas.microsoft.com/office/drawing/2017/decorative" val="1"/>
              </a:ext>
            </a:extLst>
          </p:cNvPr>
          <p:cNvSpPr>
            <a:spLocks noChangeAspect="1" noEditPoints="1"/>
          </p:cNvSpPr>
          <p:nvPr/>
        </p:nvSpPr>
        <p:spPr bwMode="auto">
          <a:xfrm>
            <a:off x="997949" y="1671638"/>
            <a:ext cx="278810" cy="30982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0E1B9A43-330B-3853-1C94-F1339BB433E9}"/>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70603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E0E-2BBB-5C60-7FB6-903D4D133D16}"/>
              </a:ext>
            </a:extLst>
          </p:cNvPr>
          <p:cNvSpPr>
            <a:spLocks noGrp="1"/>
          </p:cNvSpPr>
          <p:nvPr>
            <p:ph type="title"/>
          </p:nvPr>
        </p:nvSpPr>
        <p:spPr/>
        <p:txBody>
          <a:bodyPr/>
          <a:lstStyle/>
          <a:p>
            <a:r>
              <a:rPr lang="ja-JP">
                <a:latin typeface="Segoe UI Semibold" panose="020B0702040204020203" pitchFamily="34" charset="0"/>
                <a:ea typeface="Yu Gothic UI Semibold" panose="020B0700000000000000" pitchFamily="34" charset="-128"/>
              </a:rPr>
              <a:t>ユニット 7: 雰囲気と音楽のアイデアを創出する</a:t>
            </a:r>
          </a:p>
        </p:txBody>
      </p:sp>
      <p:cxnSp>
        <p:nvCxnSpPr>
          <p:cNvPr id="10" name="Straight Connector 9">
            <a:extLst>
              <a:ext uri="{FF2B5EF4-FFF2-40B4-BE49-F238E27FC236}">
                <a16:creationId xmlns:a16="http://schemas.microsoft.com/office/drawing/2014/main" id="{8FC81869-6E72-764B-BA64-79DC652AFF33}"/>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3A85A9-7324-EE13-632E-CC7E0A3193D6}"/>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2" name="Rounded Rectangle 24_1">
            <a:extLst>
              <a:ext uri="{FF2B5EF4-FFF2-40B4-BE49-F238E27FC236}">
                <a16:creationId xmlns:a16="http://schemas.microsoft.com/office/drawing/2014/main" id="{7D0B1CB8-DB13-694A-F338-A34C81170862}"/>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3" name="Freeform: Shape 12">
            <a:extLst>
              <a:ext uri="{FF2B5EF4-FFF2-40B4-BE49-F238E27FC236}">
                <a16:creationId xmlns:a16="http://schemas.microsoft.com/office/drawing/2014/main" id="{7A657F5D-F4EA-DF81-E461-7D3498082A93}"/>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sp>
        <p:nvSpPr>
          <p:cNvPr id="15" name="TextBox 14">
            <a:extLst>
              <a:ext uri="{FF2B5EF4-FFF2-40B4-BE49-F238E27FC236}">
                <a16:creationId xmlns:a16="http://schemas.microsoft.com/office/drawing/2014/main" id="{9C9320D3-C756-38D4-B823-65E41DF30182}"/>
              </a:ext>
            </a:extLst>
          </p:cNvPr>
          <p:cNvSpPr txBox="1">
            <a:spLocks/>
          </p:cNvSpPr>
          <p:nvPr/>
        </p:nvSpPr>
        <p:spPr>
          <a:xfrm>
            <a:off x="768863" y="2342725"/>
            <a:ext cx="5708137" cy="738664"/>
          </a:xfrm>
          <a:prstGeom prst="rect">
            <a:avLst/>
          </a:prstGeom>
          <a:noFill/>
        </p:spPr>
        <p:txBody>
          <a:bodyPr wrap="square" lIns="0" tIns="0" rIns="0" bIns="0">
            <a:spAutoFit/>
          </a:bodyPr>
          <a:lstStyle/>
          <a:p>
            <a:pPr indent="0" defTabSz="932742">
              <a:spcAft>
                <a:spcPts val="1200"/>
              </a:spcAft>
              <a:buNone/>
            </a:pPr>
            <a:r>
              <a:rPr lang="ja-JP" sz="16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この演習では、目的地のムードと雰囲気を設定することに取り組みます。これはあなたのテーマや個性を表現するのに役立ちます。Copilot の助けを借りて、雰囲気に合った曲のプレイリストを作成します</a:t>
            </a:r>
          </a:p>
        </p:txBody>
      </p:sp>
      <p:sp>
        <p:nvSpPr>
          <p:cNvPr id="16" name="Freeform: Shape 15">
            <a:extLst>
              <a:ext uri="{FF2B5EF4-FFF2-40B4-BE49-F238E27FC236}">
                <a16:creationId xmlns:a16="http://schemas.microsoft.com/office/drawing/2014/main" id="{27F30AC2-5C8B-0C1E-4B35-D22B10B8D020}"/>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pic>
        <p:nvPicPr>
          <p:cNvPr id="17" name="Picture 16">
            <a:extLst>
              <a:ext uri="{FF2B5EF4-FFF2-40B4-BE49-F238E27FC236}">
                <a16:creationId xmlns:a16="http://schemas.microsoft.com/office/drawing/2014/main" id="{F56D4095-5F21-F431-FF87-3C38482DC84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8" name="Rectangle: Rounded Corners 17">
            <a:extLst>
              <a:ext uri="{FF2B5EF4-FFF2-40B4-BE49-F238E27FC236}">
                <a16:creationId xmlns:a16="http://schemas.microsoft.com/office/drawing/2014/main" id="{5E7FB950-DFC3-E7D8-677F-231201B94639}"/>
              </a:ext>
              <a:ext uri="{C183D7F6-B498-43B3-948B-1728B52AA6E4}">
                <adec:decorative xmlns:adec="http://schemas.microsoft.com/office/drawing/2017/decorative" val="1"/>
              </a:ext>
            </a:extLst>
          </p:cNvPr>
          <p:cNvSpPr>
            <a:spLocks/>
          </p:cNvSpPr>
          <p:nvPr/>
        </p:nvSpPr>
        <p:spPr bwMode="auto">
          <a:xfrm>
            <a:off x="740664" y="3489718"/>
            <a:ext cx="5919216" cy="2606992"/>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19" name="TextBox 18">
            <a:extLst>
              <a:ext uri="{FF2B5EF4-FFF2-40B4-BE49-F238E27FC236}">
                <a16:creationId xmlns:a16="http://schemas.microsoft.com/office/drawing/2014/main" id="{3FD55728-22D0-F62C-F175-044B4A03A27B}"/>
              </a:ext>
            </a:extLst>
          </p:cNvPr>
          <p:cNvSpPr txBox="1">
            <a:spLocks/>
          </p:cNvSpPr>
          <p:nvPr/>
        </p:nvSpPr>
        <p:spPr>
          <a:xfrm>
            <a:off x="885825" y="3603144"/>
            <a:ext cx="5387384" cy="2133918"/>
          </a:xfrm>
          <a:prstGeom prst="rect">
            <a:avLst/>
          </a:prstGeom>
          <a:noFill/>
        </p:spPr>
        <p:txBody>
          <a:bodyPr wrap="square" lIns="0" tIns="0" rIns="0" bIns="0">
            <a:spAutoFit/>
          </a:bodyPr>
          <a:lstStyle/>
          <a:p>
            <a:pPr marL="412750" indent="-279400">
              <a:spcAft>
                <a:spcPts val="800"/>
              </a:spcAft>
              <a:buFont typeface="+mj-lt"/>
              <a:buAutoNum type="arabicPeriod"/>
            </a:pPr>
            <a:r>
              <a:rPr lang="ja-JP" sz="1600" dirty="0">
                <a:latin typeface="Segoe UI" panose="020B0502040204020203" pitchFamily="34" charset="0"/>
                <a:ea typeface="Yu Gothic UI" panose="020B0500000000000000" pitchFamily="34" charset="-128"/>
              </a:rPr>
              <a:t>アイデアを創出する</a:t>
            </a:r>
          </a:p>
          <a:p>
            <a:pPr marL="412750" indent="-279400">
              <a:spcAft>
                <a:spcPts val="800"/>
              </a:spcAft>
              <a:buFont typeface="+mj-lt"/>
              <a:buAutoNum type="arabicPeriod"/>
            </a:pPr>
            <a:r>
              <a:rPr lang="ja-JP" sz="1600" dirty="0">
                <a:latin typeface="Segoe UI" panose="020B0502040204020203" pitchFamily="34" charset="0"/>
                <a:ea typeface="Yu Gothic UI" panose="020B0500000000000000" pitchFamily="34" charset="-128"/>
              </a:rPr>
              <a:t>サンプル プロンプトをチャットにコピーする</a:t>
            </a:r>
          </a:p>
          <a:p>
            <a:pPr marL="412750" indent="-279400">
              <a:spcAft>
                <a:spcPts val="800"/>
              </a:spcAft>
              <a:buFont typeface="+mj-lt"/>
              <a:buAutoNum type="arabicPeriod"/>
            </a:pPr>
            <a:r>
              <a:rPr lang="ja-JP" sz="1600" dirty="0">
                <a:latin typeface="Segoe UI" panose="020B0502040204020203" pitchFamily="34" charset="0"/>
                <a:ea typeface="Yu Gothic UI" panose="020B0500000000000000" pitchFamily="34" charset="-128"/>
              </a:rPr>
              <a:t>応答を確認し、満足するまで必要に応じて編集する</a:t>
            </a:r>
          </a:p>
          <a:p>
            <a:pPr marL="412750" indent="-279400">
              <a:spcAft>
                <a:spcPts val="800"/>
              </a:spcAft>
              <a:buFont typeface="+mj-lt"/>
              <a:buAutoNum type="arabicPeriod"/>
            </a:pPr>
            <a:r>
              <a:rPr lang="ja-JP" sz="1600" dirty="0">
                <a:latin typeface="Segoe UI" panose="020B0502040204020203" pitchFamily="34" charset="0"/>
                <a:ea typeface="Yu Gothic UI" panose="020B0500000000000000" pitchFamily="34" charset="-128"/>
              </a:rPr>
              <a:t>スクリーン キャプチャを撮り (Windows、Shift、S)、画像をコピーする</a:t>
            </a:r>
          </a:p>
          <a:p>
            <a:pPr marL="412750" indent="-279400">
              <a:spcAft>
                <a:spcPts val="800"/>
              </a:spcAft>
              <a:buFont typeface="+mj-lt"/>
              <a:buAutoNum type="arabicPeriod"/>
            </a:pPr>
            <a:r>
              <a:rPr lang="ja-JP" sz="1600" dirty="0">
                <a:latin typeface="Segoe UI" panose="020B0502040204020203" pitchFamily="34" charset="0"/>
                <a:ea typeface="Yu Gothic UI" panose="020B0500000000000000" pitchFamily="34" charset="-128"/>
              </a:rPr>
              <a:t>画像を「Ambience and Music」というタイトルの PowerPoint スライドに貼り付ける</a:t>
            </a:r>
          </a:p>
        </p:txBody>
      </p:sp>
      <p:grpSp>
        <p:nvGrpSpPr>
          <p:cNvPr id="20" name="Group 19">
            <a:extLst>
              <a:ext uri="{FF2B5EF4-FFF2-40B4-BE49-F238E27FC236}">
                <a16:creationId xmlns:a16="http://schemas.microsoft.com/office/drawing/2014/main" id="{43CF9634-9424-53FB-7FE5-9BA0A97631C4}"/>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21" name="Group 20">
              <a:extLst>
                <a:ext uri="{FF2B5EF4-FFF2-40B4-BE49-F238E27FC236}">
                  <a16:creationId xmlns:a16="http://schemas.microsoft.com/office/drawing/2014/main" id="{A8D7DE6E-482D-7901-066C-19DA4264995D}"/>
                </a:ext>
              </a:extLst>
            </p:cNvPr>
            <p:cNvGrpSpPr/>
            <p:nvPr/>
          </p:nvGrpSpPr>
          <p:grpSpPr>
            <a:xfrm>
              <a:off x="547424" y="4293480"/>
              <a:ext cx="640026" cy="657416"/>
              <a:chOff x="987658" y="5065483"/>
              <a:chExt cx="1169054" cy="1200820"/>
            </a:xfrm>
          </p:grpSpPr>
          <p:grpSp>
            <p:nvGrpSpPr>
              <p:cNvPr id="23" name="Group 22">
                <a:extLst>
                  <a:ext uri="{FF2B5EF4-FFF2-40B4-BE49-F238E27FC236}">
                    <a16:creationId xmlns:a16="http://schemas.microsoft.com/office/drawing/2014/main" id="{86EFF133-699D-0F52-AD25-3EE6C3C8EE32}"/>
                  </a:ext>
                </a:extLst>
              </p:cNvPr>
              <p:cNvGrpSpPr/>
              <p:nvPr/>
            </p:nvGrpSpPr>
            <p:grpSpPr>
              <a:xfrm>
                <a:off x="987658" y="5065483"/>
                <a:ext cx="1169054" cy="1200820"/>
                <a:chOff x="6349393" y="1711575"/>
                <a:chExt cx="5590022" cy="5674618"/>
              </a:xfrm>
            </p:grpSpPr>
            <p:sp>
              <p:nvSpPr>
                <p:cNvPr id="26" name="Rounded Rectangle 3_1">
                  <a:extLst>
                    <a:ext uri="{FF2B5EF4-FFF2-40B4-BE49-F238E27FC236}">
                      <a16:creationId xmlns:a16="http://schemas.microsoft.com/office/drawing/2014/main" id="{B2CC7711-B96A-C150-B22B-C1CB4895BDB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7" name="Rounded Rectangle 3_1">
                  <a:extLst>
                    <a:ext uri="{FF2B5EF4-FFF2-40B4-BE49-F238E27FC236}">
                      <a16:creationId xmlns:a16="http://schemas.microsoft.com/office/drawing/2014/main" id="{B1FC1060-E312-DF7B-5BB7-60401B9478D4}"/>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24" name="Rounded Rectangle 3_1">
                <a:extLst>
                  <a:ext uri="{FF2B5EF4-FFF2-40B4-BE49-F238E27FC236}">
                    <a16:creationId xmlns:a16="http://schemas.microsoft.com/office/drawing/2014/main" id="{7DCDF4FC-6E34-4163-F568-E1F96B58C7B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5" name="Rounded Rectangle 24_1">
                <a:extLst>
                  <a:ext uri="{FF2B5EF4-FFF2-40B4-BE49-F238E27FC236}">
                    <a16:creationId xmlns:a16="http://schemas.microsoft.com/office/drawing/2014/main" id="{9AFA995B-AA71-0D1E-552E-1315F999DF52}"/>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2" name="Oval 21">
              <a:extLst>
                <a:ext uri="{FF2B5EF4-FFF2-40B4-BE49-F238E27FC236}">
                  <a16:creationId xmlns:a16="http://schemas.microsoft.com/office/drawing/2014/main" id="{F5C535FA-FD9E-DEDC-9714-2D350360991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sp>
        <p:nvSpPr>
          <p:cNvPr id="28" name="CRMArticles_EFF5">
            <a:extLst>
              <a:ext uri="{FF2B5EF4-FFF2-40B4-BE49-F238E27FC236}">
                <a16:creationId xmlns:a16="http://schemas.microsoft.com/office/drawing/2014/main" id="{73442CDA-E552-A16D-18C6-35A670292DC4}"/>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A87518DB-21CE-5CFD-01A2-D4170CADD22A}"/>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
        <p:nvSpPr>
          <p:cNvPr id="7" name="Rectangle 6">
            <a:extLst>
              <a:ext uri="{FF2B5EF4-FFF2-40B4-BE49-F238E27FC236}">
                <a16:creationId xmlns:a16="http://schemas.microsoft.com/office/drawing/2014/main" id="{7CBD97B8-CD5B-5230-1642-761ACF86C2E4}"/>
              </a:ext>
            </a:extLst>
          </p:cNvPr>
          <p:cNvSpPr/>
          <p:nvPr/>
        </p:nvSpPr>
        <p:spPr bwMode="auto">
          <a:xfrm>
            <a:off x="7146786" y="1441906"/>
            <a:ext cx="4876800" cy="4735842"/>
          </a:xfrm>
          <a:prstGeom prst="rect">
            <a:avLst/>
          </a:prstGeom>
          <a:solidFill>
            <a:srgbClr val="FCEDE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5" name="Picture 4" descr="A screenshot of a music album&#10;&#10;AI-generated content may be incorrect.">
            <a:extLst>
              <a:ext uri="{FF2B5EF4-FFF2-40B4-BE49-F238E27FC236}">
                <a16:creationId xmlns:a16="http://schemas.microsoft.com/office/drawing/2014/main" id="{741969DF-C554-3189-045D-21D0C9485CB7}"/>
              </a:ext>
            </a:extLst>
          </p:cNvPr>
          <p:cNvPicPr>
            <a:picLocks noChangeAspect="1"/>
          </p:cNvPicPr>
          <p:nvPr/>
        </p:nvPicPr>
        <p:blipFill>
          <a:blip r:embed="rId3"/>
          <a:stretch>
            <a:fillRect/>
          </a:stretch>
        </p:blipFill>
        <p:spPr>
          <a:xfrm>
            <a:off x="7146786" y="2164090"/>
            <a:ext cx="4883426" cy="3252004"/>
          </a:xfrm>
          <a:prstGeom prst="rect">
            <a:avLst/>
          </a:prstGeom>
        </p:spPr>
      </p:pic>
    </p:spTree>
    <p:extLst>
      <p:ext uri="{BB962C8B-B14F-4D97-AF65-F5344CB8AC3E}">
        <p14:creationId xmlns:p14="http://schemas.microsoft.com/office/powerpoint/2010/main" val="9727404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1AD7F1D-EB33-3D3B-9BDD-FF08A1E9AE63}"/>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2" name="Picture 11">
              <a:extLst>
                <a:ext uri="{FF2B5EF4-FFF2-40B4-BE49-F238E27FC236}">
                  <a16:creationId xmlns:a16="http://schemas.microsoft.com/office/drawing/2014/main" id="{62848F2F-435C-E89B-09F2-F094B75A2F4C}"/>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3" name="Straight Connector 12">
              <a:extLst>
                <a:ext uri="{FF2B5EF4-FFF2-40B4-BE49-F238E27FC236}">
                  <a16:creationId xmlns:a16="http://schemas.microsoft.com/office/drawing/2014/main" id="{6A592B8F-42D9-FFF9-4475-F96FEE2E205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C3DDCB-B256-BCF6-7626-1B5CE42F5EA6}"/>
              </a:ext>
            </a:extLst>
          </p:cNvPr>
          <p:cNvSpPr>
            <a:spLocks noGrp="1"/>
          </p:cNvSpPr>
          <p:nvPr>
            <p:ph type="title"/>
          </p:nvPr>
        </p:nvSpPr>
        <p:spPr>
          <a:xfrm>
            <a:off x="588263" y="457200"/>
            <a:ext cx="11018520" cy="492443"/>
          </a:xfrm>
        </p:spPr>
        <p:txBody>
          <a:bodyPr/>
          <a:lstStyle/>
          <a:p>
            <a:r>
              <a:rPr lang="ja-JP" dirty="0">
                <a:latin typeface="Segoe UI Semibold" panose="020B0702040204020203" pitchFamily="34" charset="0"/>
                <a:ea typeface="Yu Gothic UI Semibold" panose="020B0700000000000000" pitchFamily="34" charset="-128"/>
              </a:rPr>
              <a:t>ユニット 8: ブランディング素材を作成する</a:t>
            </a:r>
          </a:p>
        </p:txBody>
      </p:sp>
      <p:sp>
        <p:nvSpPr>
          <p:cNvPr id="14" name="Rounded Rectangle 24_1">
            <a:extLst>
              <a:ext uri="{FF2B5EF4-FFF2-40B4-BE49-F238E27FC236}">
                <a16:creationId xmlns:a16="http://schemas.microsoft.com/office/drawing/2014/main" id="{3E7D482C-187F-ABB6-4039-6A03AD71A1BA}"/>
              </a:ext>
              <a:ext uri="{C183D7F6-B498-43B3-948B-1728B52AA6E4}">
                <adec:decorative xmlns:adec="http://schemas.microsoft.com/office/drawing/2017/decorative" val="1"/>
              </a:ext>
            </a:extLst>
          </p:cNvPr>
          <p:cNvSpPr>
            <a:spLocks/>
          </p:cNvSpPr>
          <p:nvPr/>
        </p:nvSpPr>
        <p:spPr bwMode="auto">
          <a:xfrm>
            <a:off x="588963" y="1193799"/>
            <a:ext cx="11017250" cy="5075239"/>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noProof="0">
              <a:ln>
                <a:noFill/>
              </a:ln>
              <a:solidFill>
                <a:srgbClr val="0078D4"/>
              </a:solidFill>
              <a:effectLst/>
              <a:uLnTx/>
              <a:uFillTx/>
              <a:latin typeface="Segoe UI" panose="020B0502040204020203" pitchFamily="34" charset="0"/>
              <a:ea typeface="Yu Gothic UI" panose="020B0500000000000000" pitchFamily="34" charset="-128"/>
              <a:cs typeface="+mn-cs"/>
            </a:endParaRPr>
          </a:p>
        </p:txBody>
      </p:sp>
      <p:sp>
        <p:nvSpPr>
          <p:cNvPr id="15" name="Rounded Rectangle 24_1">
            <a:extLst>
              <a:ext uri="{FF2B5EF4-FFF2-40B4-BE49-F238E27FC236}">
                <a16:creationId xmlns:a16="http://schemas.microsoft.com/office/drawing/2014/main" id="{8F73A2DF-DEC5-575E-C30B-993E2F99CFB9}"/>
              </a:ext>
              <a:ext uri="{C183D7F6-B498-43B3-948B-1728B52AA6E4}">
                <adec:decorative xmlns:adec="http://schemas.microsoft.com/office/drawing/2017/decorative" val="1"/>
              </a:ext>
            </a:extLst>
          </p:cNvPr>
          <p:cNvSpPr>
            <a:spLocks/>
          </p:cNvSpPr>
          <p:nvPr/>
        </p:nvSpPr>
        <p:spPr bwMode="auto">
          <a:xfrm>
            <a:off x="744410" y="1352552"/>
            <a:ext cx="10706354" cy="1586058"/>
          </a:xfrm>
          <a:prstGeom prst="roundRect">
            <a:avLst>
              <a:gd name="adj" fmla="val 11799"/>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normalizeH="0" noProof="0">
              <a:ln>
                <a:noFill/>
              </a:ln>
              <a:solidFill>
                <a:srgbClr val="FF5C39"/>
              </a:solidFill>
              <a:effectLst/>
              <a:uLnTx/>
              <a:uFillTx/>
              <a:latin typeface="Segoe UI" panose="020B0502040204020203" pitchFamily="34" charset="0"/>
              <a:ea typeface="Yu Gothic UI" panose="020B0500000000000000" pitchFamily="34" charset="-128"/>
              <a:cs typeface="Segoe UI" panose="020B0502040204020203" pitchFamily="34" charset="0"/>
            </a:endParaRPr>
          </a:p>
        </p:txBody>
      </p:sp>
      <p:sp>
        <p:nvSpPr>
          <p:cNvPr id="16" name="Rounded Rectangle 3_1_1_1">
            <a:extLst>
              <a:ext uri="{FF2B5EF4-FFF2-40B4-BE49-F238E27FC236}">
                <a16:creationId xmlns:a16="http://schemas.microsoft.com/office/drawing/2014/main" id="{B9A49F5B-7B3D-FD08-6E61-33F8976EE5B4}"/>
              </a:ext>
            </a:extLst>
          </p:cNvPr>
          <p:cNvSpPr>
            <a:spLocks/>
          </p:cNvSpPr>
          <p:nvPr/>
        </p:nvSpPr>
        <p:spPr>
          <a:xfrm>
            <a:off x="881570" y="1489712"/>
            <a:ext cx="10432034" cy="1311738"/>
          </a:xfrm>
          <a:prstGeom prst="roundRect">
            <a:avLst>
              <a:gd name="adj" fmla="val 10370"/>
            </a:avLst>
          </a:prstGeom>
          <a:gradFill flip="none" rotWithShape="1">
            <a:gsLst>
              <a:gs pos="50000">
                <a:schemeClr val="accent1">
                  <a:alpha val="10000"/>
                </a:schemeClr>
              </a:gs>
              <a:gs pos="100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ts val="400"/>
              </a:spcAft>
              <a:defRPr/>
            </a:pPr>
            <a:r>
              <a:rPr lang="ja-JP" sz="1800">
                <a:solidFill>
                  <a:schemeClr val="tx1"/>
                </a:solidFill>
                <a:latin typeface="Segoe UI" panose="020B0502040204020203" pitchFamily="34" charset="0"/>
                <a:ea typeface="Yu Gothic UI" panose="020B0500000000000000" pitchFamily="34" charset="-128"/>
              </a:rPr>
              <a:t>この演習では、目的地の最後の側面であるブランディング素材の生成に焦点を当てます。目的地のキャッチーな名前とその本質を捉えた短い説明を作成します</a:t>
            </a:r>
          </a:p>
        </p:txBody>
      </p:sp>
      <p:sp>
        <p:nvSpPr>
          <p:cNvPr id="41" name="TextBox 40">
            <a:extLst>
              <a:ext uri="{FF2B5EF4-FFF2-40B4-BE49-F238E27FC236}">
                <a16:creationId xmlns:a16="http://schemas.microsoft.com/office/drawing/2014/main" id="{63D1A233-466B-68EB-799B-BD17DBE77717}"/>
              </a:ext>
              <a:ext uri="{C183D7F6-B498-43B3-948B-1728B52AA6E4}">
                <adec:decorative xmlns:adec="http://schemas.microsoft.com/office/drawing/2017/decorative" val="1"/>
              </a:ext>
            </a:extLst>
          </p:cNvPr>
          <p:cNvSpPr txBox="1">
            <a:spLocks/>
          </p:cNvSpPr>
          <p:nvPr/>
        </p:nvSpPr>
        <p:spPr>
          <a:xfrm>
            <a:off x="744410" y="3075770"/>
            <a:ext cx="10706355" cy="3056108"/>
          </a:xfrm>
          <a:prstGeom prst="roundRect">
            <a:avLst>
              <a:gd name="adj" fmla="val 4312"/>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defPPr>
              <a:defRPr lang="en-US"/>
            </a:defPPr>
            <a:lvl1pPr defTabSz="951121">
              <a:spcAft>
                <a:spcPts val="600"/>
              </a:spcAft>
              <a:buSzPct val="90000"/>
              <a:defRPr sz="1400">
                <a:solidFill>
                  <a:srgbClr val="FF5C39"/>
                </a:solidFill>
                <a:latin typeface="Segoe UI Semibold"/>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endParaRPr lang="en-US">
              <a:latin typeface="Segoe UI" panose="020B0502040204020203" pitchFamily="34" charset="0"/>
              <a:ea typeface="Yu Gothic UI" panose="020B0500000000000000" pitchFamily="34" charset="-128"/>
            </a:endParaRPr>
          </a:p>
        </p:txBody>
      </p:sp>
      <p:sp>
        <p:nvSpPr>
          <p:cNvPr id="84" name="Rectangle: Rounded Corners 83">
            <a:extLst>
              <a:ext uri="{FF2B5EF4-FFF2-40B4-BE49-F238E27FC236}">
                <a16:creationId xmlns:a16="http://schemas.microsoft.com/office/drawing/2014/main" id="{DE621A14-4A0D-615F-4A0B-F2B5E5D1F61E}"/>
              </a:ext>
            </a:extLst>
          </p:cNvPr>
          <p:cNvSpPr>
            <a:spLocks/>
          </p:cNvSpPr>
          <p:nvPr/>
        </p:nvSpPr>
        <p:spPr bwMode="auto">
          <a:xfrm>
            <a:off x="894688"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ja-JP" sz="1800">
                <a:solidFill>
                  <a:schemeClr val="tx1"/>
                </a:solidFill>
                <a:latin typeface="Segoe UI" panose="020B0502040204020203" pitchFamily="34" charset="0"/>
                <a:ea typeface="Yu Gothic UI" panose="020B0500000000000000" pitchFamily="34" charset="-128"/>
              </a:rPr>
              <a:t>Copilot を使ってアイデアを創出する</a:t>
            </a:r>
          </a:p>
        </p:txBody>
      </p:sp>
      <p:sp>
        <p:nvSpPr>
          <p:cNvPr id="85" name="Rectangle: Rounded Corners 84">
            <a:extLst>
              <a:ext uri="{FF2B5EF4-FFF2-40B4-BE49-F238E27FC236}">
                <a16:creationId xmlns:a16="http://schemas.microsoft.com/office/drawing/2014/main" id="{2169FF6A-7A4D-92D2-0042-A982BAEB8AAB}"/>
              </a:ext>
            </a:extLst>
          </p:cNvPr>
          <p:cNvSpPr>
            <a:spLocks/>
          </p:cNvSpPr>
          <p:nvPr/>
        </p:nvSpPr>
        <p:spPr bwMode="auto">
          <a:xfrm>
            <a:off x="4428100"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ja-JP" sz="1800">
                <a:solidFill>
                  <a:schemeClr val="tx1"/>
                </a:solidFill>
                <a:latin typeface="Segoe UI" panose="020B0502040204020203" pitchFamily="34" charset="0"/>
                <a:ea typeface="Yu Gothic UI" panose="020B0500000000000000" pitchFamily="34" charset="-128"/>
              </a:rPr>
              <a:t>Copilot を使ってコピーを作成する</a:t>
            </a:r>
          </a:p>
        </p:txBody>
      </p:sp>
      <p:sp>
        <p:nvSpPr>
          <p:cNvPr id="86" name="Rectangle: Rounded Corners 85">
            <a:extLst>
              <a:ext uri="{FF2B5EF4-FFF2-40B4-BE49-F238E27FC236}">
                <a16:creationId xmlns:a16="http://schemas.microsoft.com/office/drawing/2014/main" id="{76BB8070-5EE2-70FB-BEBC-2EB459104886}"/>
              </a:ext>
            </a:extLst>
          </p:cNvPr>
          <p:cNvSpPr>
            <a:spLocks/>
          </p:cNvSpPr>
          <p:nvPr/>
        </p:nvSpPr>
        <p:spPr bwMode="auto">
          <a:xfrm>
            <a:off x="7961511"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594360" rIns="91440" bIns="45720" rtlCol="0" anchor="t"/>
          <a:lstStyle/>
          <a:p>
            <a:pPr algn="ctr" defTabSz="951121">
              <a:spcAft>
                <a:spcPts val="600"/>
              </a:spcAft>
              <a:buSzPct val="90000"/>
            </a:pPr>
            <a:r>
              <a:rPr lang="ja-JP" sz="1800">
                <a:solidFill>
                  <a:schemeClr val="tx1"/>
                </a:solidFill>
                <a:latin typeface="Segoe UI" panose="020B0502040204020203" pitchFamily="34" charset="0"/>
                <a:ea typeface="Yu Gothic UI" panose="020B0500000000000000" pitchFamily="34" charset="-128"/>
              </a:rPr>
              <a:t>ブランド素材をコピーして PowerPoint に貼り付ける</a:t>
            </a:r>
          </a:p>
        </p:txBody>
      </p:sp>
      <p:grpSp>
        <p:nvGrpSpPr>
          <p:cNvPr id="87" name="Group 86">
            <a:extLst>
              <a:ext uri="{FF2B5EF4-FFF2-40B4-BE49-F238E27FC236}">
                <a16:creationId xmlns:a16="http://schemas.microsoft.com/office/drawing/2014/main" id="{347136D4-E3DA-D0C3-3F14-381005FB5306}"/>
              </a:ext>
              <a:ext uri="{C183D7F6-B498-43B3-948B-1728B52AA6E4}">
                <adec:decorative xmlns:adec="http://schemas.microsoft.com/office/drawing/2017/decorative" val="1"/>
              </a:ext>
            </a:extLst>
          </p:cNvPr>
          <p:cNvGrpSpPr>
            <a:grpSpLocks/>
          </p:cNvGrpSpPr>
          <p:nvPr/>
        </p:nvGrpSpPr>
        <p:grpSpPr>
          <a:xfrm>
            <a:off x="2241762" y="3533770"/>
            <a:ext cx="640080" cy="640080"/>
            <a:chOff x="547424" y="4293480"/>
            <a:chExt cx="640026" cy="657416"/>
          </a:xfrm>
        </p:grpSpPr>
        <p:grpSp>
          <p:nvGrpSpPr>
            <p:cNvPr id="88" name="Group 87">
              <a:extLst>
                <a:ext uri="{FF2B5EF4-FFF2-40B4-BE49-F238E27FC236}">
                  <a16:creationId xmlns:a16="http://schemas.microsoft.com/office/drawing/2014/main" id="{4B868156-7305-4E66-B3E4-B2A3270CBEB2}"/>
                </a:ext>
              </a:extLst>
            </p:cNvPr>
            <p:cNvGrpSpPr/>
            <p:nvPr/>
          </p:nvGrpSpPr>
          <p:grpSpPr>
            <a:xfrm>
              <a:off x="547424" y="4293480"/>
              <a:ext cx="640026" cy="657416"/>
              <a:chOff x="987658" y="5065483"/>
              <a:chExt cx="1169054" cy="1200820"/>
            </a:xfrm>
          </p:grpSpPr>
          <p:grpSp>
            <p:nvGrpSpPr>
              <p:cNvPr id="90" name="Group 89">
                <a:extLst>
                  <a:ext uri="{FF2B5EF4-FFF2-40B4-BE49-F238E27FC236}">
                    <a16:creationId xmlns:a16="http://schemas.microsoft.com/office/drawing/2014/main" id="{8BDB1CFC-1CA7-D2BA-500F-3724DB198099}"/>
                  </a:ext>
                </a:extLst>
              </p:cNvPr>
              <p:cNvGrpSpPr/>
              <p:nvPr/>
            </p:nvGrpSpPr>
            <p:grpSpPr>
              <a:xfrm>
                <a:off x="987658" y="5065483"/>
                <a:ext cx="1169054" cy="1200820"/>
                <a:chOff x="6349393" y="1711575"/>
                <a:chExt cx="5590022" cy="5674618"/>
              </a:xfrm>
            </p:grpSpPr>
            <p:sp>
              <p:nvSpPr>
                <p:cNvPr id="93" name="Rounded Rectangle 3_1">
                  <a:extLst>
                    <a:ext uri="{FF2B5EF4-FFF2-40B4-BE49-F238E27FC236}">
                      <a16:creationId xmlns:a16="http://schemas.microsoft.com/office/drawing/2014/main" id="{5768AA91-C11E-DD87-075D-1B6AE4E2488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94" name="Rounded Rectangle 3_1">
                  <a:extLst>
                    <a:ext uri="{FF2B5EF4-FFF2-40B4-BE49-F238E27FC236}">
                      <a16:creationId xmlns:a16="http://schemas.microsoft.com/office/drawing/2014/main" id="{3E0E21E5-4A37-AD09-EF07-1A6E6B41FC7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91" name="Rounded Rectangle 3_1">
                <a:extLst>
                  <a:ext uri="{FF2B5EF4-FFF2-40B4-BE49-F238E27FC236}">
                    <a16:creationId xmlns:a16="http://schemas.microsoft.com/office/drawing/2014/main" id="{C72724B8-6459-6784-1B4A-04161246287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92" name="Rounded Rectangle 24_1">
                <a:extLst>
                  <a:ext uri="{FF2B5EF4-FFF2-40B4-BE49-F238E27FC236}">
                    <a16:creationId xmlns:a16="http://schemas.microsoft.com/office/drawing/2014/main" id="{D52E21C5-C3E5-2C57-C376-29AB3EE74D6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89" name="Oval 88">
              <a:extLst>
                <a:ext uri="{FF2B5EF4-FFF2-40B4-BE49-F238E27FC236}">
                  <a16:creationId xmlns:a16="http://schemas.microsoft.com/office/drawing/2014/main" id="{E2BF46A2-D330-3FBE-BB04-2A0A8C2253D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sz="2000" i="0" u="none" strike="noStrike"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rPr>
                <a:t>1</a:t>
              </a:r>
            </a:p>
          </p:txBody>
        </p:sp>
      </p:grpSp>
      <p:grpSp>
        <p:nvGrpSpPr>
          <p:cNvPr id="95" name="Group 94">
            <a:extLst>
              <a:ext uri="{FF2B5EF4-FFF2-40B4-BE49-F238E27FC236}">
                <a16:creationId xmlns:a16="http://schemas.microsoft.com/office/drawing/2014/main" id="{7CE920B4-667D-2864-3874-13A108DB0C0B}"/>
              </a:ext>
              <a:ext uri="{C183D7F6-B498-43B3-948B-1728B52AA6E4}">
                <adec:decorative xmlns:adec="http://schemas.microsoft.com/office/drawing/2017/decorative" val="1"/>
              </a:ext>
            </a:extLst>
          </p:cNvPr>
          <p:cNvGrpSpPr>
            <a:grpSpLocks/>
          </p:cNvGrpSpPr>
          <p:nvPr/>
        </p:nvGrpSpPr>
        <p:grpSpPr>
          <a:xfrm>
            <a:off x="5775960" y="3533770"/>
            <a:ext cx="640080" cy="640080"/>
            <a:chOff x="547424" y="4293480"/>
            <a:chExt cx="640026" cy="657416"/>
          </a:xfrm>
        </p:grpSpPr>
        <p:grpSp>
          <p:nvGrpSpPr>
            <p:cNvPr id="96" name="Group 95">
              <a:extLst>
                <a:ext uri="{FF2B5EF4-FFF2-40B4-BE49-F238E27FC236}">
                  <a16:creationId xmlns:a16="http://schemas.microsoft.com/office/drawing/2014/main" id="{67F6A501-DE80-ECD3-D15C-2D65A13B5438}"/>
                </a:ext>
              </a:extLst>
            </p:cNvPr>
            <p:cNvGrpSpPr/>
            <p:nvPr/>
          </p:nvGrpSpPr>
          <p:grpSpPr>
            <a:xfrm>
              <a:off x="547424" y="4293480"/>
              <a:ext cx="640026" cy="657416"/>
              <a:chOff x="987658" y="5065483"/>
              <a:chExt cx="1169054" cy="1200820"/>
            </a:xfrm>
          </p:grpSpPr>
          <p:grpSp>
            <p:nvGrpSpPr>
              <p:cNvPr id="98" name="Group 97">
                <a:extLst>
                  <a:ext uri="{FF2B5EF4-FFF2-40B4-BE49-F238E27FC236}">
                    <a16:creationId xmlns:a16="http://schemas.microsoft.com/office/drawing/2014/main" id="{4D375034-00E4-CDE3-AAA3-95F1238C4DCB}"/>
                  </a:ext>
                </a:extLst>
              </p:cNvPr>
              <p:cNvGrpSpPr/>
              <p:nvPr/>
            </p:nvGrpSpPr>
            <p:grpSpPr>
              <a:xfrm>
                <a:off x="987658" y="5065483"/>
                <a:ext cx="1169054" cy="1200820"/>
                <a:chOff x="6349393" y="1711575"/>
                <a:chExt cx="5590022" cy="5674618"/>
              </a:xfrm>
            </p:grpSpPr>
            <p:sp>
              <p:nvSpPr>
                <p:cNvPr id="101" name="Rounded Rectangle 3_1">
                  <a:extLst>
                    <a:ext uri="{FF2B5EF4-FFF2-40B4-BE49-F238E27FC236}">
                      <a16:creationId xmlns:a16="http://schemas.microsoft.com/office/drawing/2014/main" id="{C7B2135C-EF49-2118-59D0-D9598324E03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102" name="Rounded Rectangle 3_1">
                  <a:extLst>
                    <a:ext uri="{FF2B5EF4-FFF2-40B4-BE49-F238E27FC236}">
                      <a16:creationId xmlns:a16="http://schemas.microsoft.com/office/drawing/2014/main" id="{047F5772-47AA-4D9C-B540-B50A7673BE3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99" name="Rounded Rectangle 3_1">
                <a:extLst>
                  <a:ext uri="{FF2B5EF4-FFF2-40B4-BE49-F238E27FC236}">
                    <a16:creationId xmlns:a16="http://schemas.microsoft.com/office/drawing/2014/main" id="{792DB393-026C-BA2E-016F-C95AD824541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100" name="Rounded Rectangle 24_1">
                <a:extLst>
                  <a:ext uri="{FF2B5EF4-FFF2-40B4-BE49-F238E27FC236}">
                    <a16:creationId xmlns:a16="http://schemas.microsoft.com/office/drawing/2014/main" id="{4F4E6D0F-2293-A99D-DE6E-295B8BA3976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97" name="Oval 96">
              <a:extLst>
                <a:ext uri="{FF2B5EF4-FFF2-40B4-BE49-F238E27FC236}">
                  <a16:creationId xmlns:a16="http://schemas.microsoft.com/office/drawing/2014/main" id="{48ACAAA6-123F-9377-0425-A0D99F3C8C2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sz="2000" i="0" u="none" strike="noStrike"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rPr>
                <a:t>2</a:t>
              </a:r>
            </a:p>
          </p:txBody>
        </p:sp>
      </p:grpSp>
      <p:grpSp>
        <p:nvGrpSpPr>
          <p:cNvPr id="103" name="Group 102">
            <a:extLst>
              <a:ext uri="{FF2B5EF4-FFF2-40B4-BE49-F238E27FC236}">
                <a16:creationId xmlns:a16="http://schemas.microsoft.com/office/drawing/2014/main" id="{5F33C30A-463A-4818-E525-C2ABB33B79DB}"/>
              </a:ext>
              <a:ext uri="{C183D7F6-B498-43B3-948B-1728B52AA6E4}">
                <adec:decorative xmlns:adec="http://schemas.microsoft.com/office/drawing/2017/decorative" val="1"/>
              </a:ext>
            </a:extLst>
          </p:cNvPr>
          <p:cNvGrpSpPr>
            <a:grpSpLocks/>
          </p:cNvGrpSpPr>
          <p:nvPr/>
        </p:nvGrpSpPr>
        <p:grpSpPr>
          <a:xfrm>
            <a:off x="9310157" y="3533770"/>
            <a:ext cx="640080" cy="640080"/>
            <a:chOff x="547424" y="4293480"/>
            <a:chExt cx="640026" cy="657416"/>
          </a:xfrm>
        </p:grpSpPr>
        <p:grpSp>
          <p:nvGrpSpPr>
            <p:cNvPr id="104" name="Group 103">
              <a:extLst>
                <a:ext uri="{FF2B5EF4-FFF2-40B4-BE49-F238E27FC236}">
                  <a16:creationId xmlns:a16="http://schemas.microsoft.com/office/drawing/2014/main" id="{F4EE78F1-0D03-A8AF-4ECF-057C615FC0A5}"/>
                </a:ext>
              </a:extLst>
            </p:cNvPr>
            <p:cNvGrpSpPr/>
            <p:nvPr/>
          </p:nvGrpSpPr>
          <p:grpSpPr>
            <a:xfrm>
              <a:off x="547424" y="4293480"/>
              <a:ext cx="640026" cy="657416"/>
              <a:chOff x="987658" y="5065483"/>
              <a:chExt cx="1169054" cy="1200820"/>
            </a:xfrm>
          </p:grpSpPr>
          <p:grpSp>
            <p:nvGrpSpPr>
              <p:cNvPr id="106" name="Group 105">
                <a:extLst>
                  <a:ext uri="{FF2B5EF4-FFF2-40B4-BE49-F238E27FC236}">
                    <a16:creationId xmlns:a16="http://schemas.microsoft.com/office/drawing/2014/main" id="{33407D86-4F6B-AE1A-25EE-9E62B3D6A9CD}"/>
                  </a:ext>
                </a:extLst>
              </p:cNvPr>
              <p:cNvGrpSpPr/>
              <p:nvPr/>
            </p:nvGrpSpPr>
            <p:grpSpPr>
              <a:xfrm>
                <a:off x="987658" y="5065483"/>
                <a:ext cx="1169054" cy="1200820"/>
                <a:chOff x="6349393" y="1711575"/>
                <a:chExt cx="5590022" cy="5674618"/>
              </a:xfrm>
            </p:grpSpPr>
            <p:sp>
              <p:nvSpPr>
                <p:cNvPr id="109" name="Rounded Rectangle 3_1">
                  <a:extLst>
                    <a:ext uri="{FF2B5EF4-FFF2-40B4-BE49-F238E27FC236}">
                      <a16:creationId xmlns:a16="http://schemas.microsoft.com/office/drawing/2014/main" id="{6011B4D0-54AC-6BFD-7C78-136928D8B27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110" name="Rounded Rectangle 3_1">
                  <a:extLst>
                    <a:ext uri="{FF2B5EF4-FFF2-40B4-BE49-F238E27FC236}">
                      <a16:creationId xmlns:a16="http://schemas.microsoft.com/office/drawing/2014/main" id="{97D3EAC5-9733-E47F-B981-C2A32454D8E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107" name="Rounded Rectangle 3_1">
                <a:extLst>
                  <a:ext uri="{FF2B5EF4-FFF2-40B4-BE49-F238E27FC236}">
                    <a16:creationId xmlns:a16="http://schemas.microsoft.com/office/drawing/2014/main" id="{1FDEB175-20A5-EBB7-77C3-6EA0241C064D}"/>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108" name="Rounded Rectangle 24_1">
                <a:extLst>
                  <a:ext uri="{FF2B5EF4-FFF2-40B4-BE49-F238E27FC236}">
                    <a16:creationId xmlns:a16="http://schemas.microsoft.com/office/drawing/2014/main" id="{8316887A-31F2-CEAC-5239-8FED9D080AC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105" name="Oval 104">
              <a:extLst>
                <a:ext uri="{FF2B5EF4-FFF2-40B4-BE49-F238E27FC236}">
                  <a16:creationId xmlns:a16="http://schemas.microsoft.com/office/drawing/2014/main" id="{2FA8E317-EDD1-359C-AE32-CBD58CEB7F9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sz="2000" i="0" u="none" strike="noStrike"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rPr>
                <a:t>3</a:t>
              </a:r>
            </a:p>
          </p:txBody>
        </p:sp>
      </p:grpSp>
      <p:sp>
        <p:nvSpPr>
          <p:cNvPr id="3" name="TextBox 2">
            <a:extLst>
              <a:ext uri="{FF2B5EF4-FFF2-40B4-BE49-F238E27FC236}">
                <a16:creationId xmlns:a16="http://schemas.microsoft.com/office/drawing/2014/main" id="{EF6C4075-6D58-7F0F-1FA6-2904C56F1DE1}"/>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504886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730A-E61A-DAF5-0D2B-916AFEC4AE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B88A3B-A104-7918-19EB-F0799E40463B}"/>
              </a:ext>
            </a:extLst>
          </p:cNvPr>
          <p:cNvSpPr>
            <a:spLocks noGrp="1"/>
          </p:cNvSpPr>
          <p:nvPr>
            <p:ph type="title"/>
          </p:nvPr>
        </p:nvSpPr>
        <p:spPr>
          <a:xfrm>
            <a:off x="585216" y="3088623"/>
            <a:ext cx="4772847" cy="443198"/>
          </a:xfrm>
        </p:spPr>
        <p:txBody>
          <a:bodyPr/>
          <a:lstStyle/>
          <a:p>
            <a:r>
              <a:rPr lang="ja-JP" dirty="0">
                <a:latin typeface="Segoe UI Semibold" panose="020B0702040204020203" pitchFamily="34" charset="0"/>
                <a:ea typeface="Yu Gothic UI Semibold" panose="020B0700000000000000" pitchFamily="34" charset="-128"/>
              </a:rPr>
              <a:t>自分で作業する  </a:t>
            </a:r>
          </a:p>
        </p:txBody>
      </p:sp>
      <p:sp>
        <p:nvSpPr>
          <p:cNvPr id="6" name="Text Placeholder 5">
            <a:extLst>
              <a:ext uri="{FF2B5EF4-FFF2-40B4-BE49-F238E27FC236}">
                <a16:creationId xmlns:a16="http://schemas.microsoft.com/office/drawing/2014/main" id="{6278A491-1C52-A9BD-16A6-8C700B7C1535}"/>
              </a:ext>
            </a:extLst>
          </p:cNvPr>
          <p:cNvSpPr>
            <a:spLocks noGrp="1"/>
          </p:cNvSpPr>
          <p:nvPr>
            <p:ph type="body" sz="quarter" idx="12"/>
          </p:nvPr>
        </p:nvSpPr>
        <p:spPr>
          <a:xfrm>
            <a:off x="585216" y="3977319"/>
            <a:ext cx="4772847" cy="307777"/>
          </a:xfrm>
        </p:spPr>
        <p:txBody>
          <a:bodyPr/>
          <a:lstStyle/>
          <a:p>
            <a:r>
              <a:rPr lang="ja-JP">
                <a:latin typeface="Segoe UI Semibold" panose="020B0702040204020203" pitchFamily="34" charset="0"/>
                <a:ea typeface="Yu Gothic UI Semibold" panose="020B0700000000000000" pitchFamily="34" charset="-128"/>
              </a:rPr>
              <a:t>15 分</a:t>
            </a:r>
          </a:p>
        </p:txBody>
      </p:sp>
      <p:sp>
        <p:nvSpPr>
          <p:cNvPr id="2" name="TextBox 1">
            <a:extLst>
              <a:ext uri="{FF2B5EF4-FFF2-40B4-BE49-F238E27FC236}">
                <a16:creationId xmlns:a16="http://schemas.microsoft.com/office/drawing/2014/main" id="{FE7C3F8E-8249-EA83-2739-97C2E9124208}"/>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8335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AA0B-8A36-05F5-999E-7A1517E74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6836-1EE1-1215-226C-1FF5D8391B14}"/>
              </a:ext>
            </a:extLst>
          </p:cNvPr>
          <p:cNvSpPr>
            <a:spLocks noGrp="1"/>
          </p:cNvSpPr>
          <p:nvPr>
            <p:ph type="title"/>
          </p:nvPr>
        </p:nvSpPr>
        <p:spPr>
          <a:xfrm>
            <a:off x="588263" y="457200"/>
            <a:ext cx="11018520" cy="492443"/>
          </a:xfrm>
        </p:spPr>
        <p:txBody>
          <a:bodyPr/>
          <a:lstStyle/>
          <a:p>
            <a:r>
              <a:rPr lang="ja-JP">
                <a:latin typeface="Segoe UI Semibold" panose="020B0702040204020203" pitchFamily="34" charset="0"/>
                <a:ea typeface="Yu Gothic UI Semibold" panose="020B0700000000000000" pitchFamily="34" charset="-128"/>
              </a:rPr>
              <a:t>プロジェクトの振り返り</a:t>
            </a:r>
          </a:p>
        </p:txBody>
      </p:sp>
      <p:sp>
        <p:nvSpPr>
          <p:cNvPr id="3" name="TextBox 2">
            <a:extLst>
              <a:ext uri="{FF2B5EF4-FFF2-40B4-BE49-F238E27FC236}">
                <a16:creationId xmlns:a16="http://schemas.microsoft.com/office/drawing/2014/main" id="{FD1AD5D4-44D1-F04A-25E9-A3CE82767A93}"/>
              </a:ext>
              <a:ext uri="{C183D7F6-B498-43B3-948B-1728B52AA6E4}">
                <adec:decorative xmlns:adec="http://schemas.microsoft.com/office/drawing/2017/decorative" val="0"/>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ja-JP" sz="20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共有して学ぶ</a:t>
            </a:r>
          </a:p>
        </p:txBody>
      </p:sp>
      <p:grpSp>
        <p:nvGrpSpPr>
          <p:cNvPr id="11" name="Group 10">
            <a:extLst>
              <a:ext uri="{FF2B5EF4-FFF2-40B4-BE49-F238E27FC236}">
                <a16:creationId xmlns:a16="http://schemas.microsoft.com/office/drawing/2014/main" id="{5B6AB4BB-10D9-8510-3894-D81A9DB332D4}"/>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3" name="Picture 12">
              <a:extLst>
                <a:ext uri="{FF2B5EF4-FFF2-40B4-BE49-F238E27FC236}">
                  <a16:creationId xmlns:a16="http://schemas.microsoft.com/office/drawing/2014/main" id="{48297079-8F94-0C48-EE09-A2BE21E154A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9CC7B656-06FA-6ACB-DFBD-D29E3E1B1FE7}"/>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91F218F5-E632-B2DA-6F4D-35F66A2408DF}"/>
              </a:ext>
              <a:ext uri="{C183D7F6-B498-43B3-948B-1728B52AA6E4}">
                <adec:decorative xmlns:adec="http://schemas.microsoft.com/office/drawing/2017/decorative" val="1"/>
              </a:ext>
            </a:extLst>
          </p:cNvPr>
          <p:cNvSpPr>
            <a:spLocks/>
          </p:cNvSpPr>
          <p:nvPr/>
        </p:nvSpPr>
        <p:spPr bwMode="auto">
          <a:xfrm>
            <a:off x="588963" y="1642283"/>
            <a:ext cx="11017250" cy="46267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noProof="0">
              <a:ln>
                <a:noFill/>
              </a:ln>
              <a:solidFill>
                <a:srgbClr val="0078D4"/>
              </a:solidFill>
              <a:effectLst/>
              <a:uLnTx/>
              <a:uFillTx/>
              <a:latin typeface="Segoe UI" panose="020B0502040204020203" pitchFamily="34" charset="0"/>
              <a:ea typeface="Yu Gothic UI" panose="020B0500000000000000" pitchFamily="34" charset="-128"/>
              <a:cs typeface="+mn-cs"/>
            </a:endParaRPr>
          </a:p>
        </p:txBody>
      </p:sp>
      <p:sp>
        <p:nvSpPr>
          <p:cNvPr id="17" name="Rounded Rectangle 3_1">
            <a:extLst>
              <a:ext uri="{FF2B5EF4-FFF2-40B4-BE49-F238E27FC236}">
                <a16:creationId xmlns:a16="http://schemas.microsoft.com/office/drawing/2014/main" id="{B626E9EB-F40A-015F-EAB1-E75D541DCED3}"/>
              </a:ext>
              <a:ext uri="{C183D7F6-B498-43B3-948B-1728B52AA6E4}">
                <adec:decorative xmlns:adec="http://schemas.microsoft.com/office/drawing/2017/decorative" val="1"/>
              </a:ext>
            </a:extLst>
          </p:cNvPr>
          <p:cNvSpPr>
            <a:spLocks/>
          </p:cNvSpPr>
          <p:nvPr/>
        </p:nvSpPr>
        <p:spPr>
          <a:xfrm>
            <a:off x="771843" y="1825162"/>
            <a:ext cx="3704907" cy="4260996"/>
          </a:xfrm>
          <a:prstGeom prst="roundRect">
            <a:avLst>
              <a:gd name="adj" fmla="val 47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a:ln>
                <a:noFill/>
              </a:ln>
              <a:solidFill>
                <a:srgbClr val="FF5C39"/>
              </a:solidFill>
              <a:effectLst/>
              <a:uLnTx/>
              <a:uFillTx/>
              <a:latin typeface="Segoe UI" panose="020B0502040204020203" pitchFamily="34" charset="0"/>
              <a:ea typeface="Yu Gothic UI" panose="020B0500000000000000" pitchFamily="34" charset="-128"/>
              <a:cs typeface="Segoe UI" panose="020B0502040204020203" pitchFamily="34" charset="0"/>
            </a:endParaRPr>
          </a:p>
        </p:txBody>
      </p:sp>
      <p:sp>
        <p:nvSpPr>
          <p:cNvPr id="19" name="Content Placeholder 2">
            <a:extLst>
              <a:ext uri="{FF2B5EF4-FFF2-40B4-BE49-F238E27FC236}">
                <a16:creationId xmlns:a16="http://schemas.microsoft.com/office/drawing/2014/main" id="{5DADC08A-14C3-0F1E-49A4-B71785C85A35}"/>
              </a:ext>
            </a:extLst>
          </p:cNvPr>
          <p:cNvSpPr txBox="1">
            <a:spLocks/>
          </p:cNvSpPr>
          <p:nvPr/>
        </p:nvSpPr>
        <p:spPr>
          <a:xfrm>
            <a:off x="933768" y="2019053"/>
            <a:ext cx="3381057" cy="353943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400" indent="-279400" defTabSz="914400">
              <a:spcBef>
                <a:spcPts val="0"/>
              </a:spcBef>
              <a:spcAft>
                <a:spcPts val="1800"/>
              </a:spcAft>
              <a:buSzTx/>
              <a:buFont typeface="Arial" panose="020B0604020202020204" pitchFamily="34" charset="0"/>
              <a:buChar char="•"/>
              <a:defRPr/>
            </a:pPr>
            <a:r>
              <a:rPr kumimoji="0" lang="ja-JP" sz="2000" b="0" i="0" u="none" strike="noStrike" cap="none" normalizeH="0" noProof="0">
                <a:ln>
                  <a:noFill/>
                </a:ln>
                <a:effectLst/>
                <a:uLnTx/>
                <a:uFillTx/>
                <a:latin typeface="Segoe UI" panose="020B0502040204020203" pitchFamily="34" charset="0"/>
                <a:ea typeface="Yu Gothic UI" panose="020B0500000000000000" pitchFamily="34" charset="-128"/>
                <a:cs typeface="+mn-cs"/>
              </a:rPr>
              <a:t>Copilot を使って作成した夢の目的地を紹介します</a:t>
            </a:r>
          </a:p>
          <a:p>
            <a:pPr marL="279400" indent="-279400" defTabSz="914400">
              <a:spcBef>
                <a:spcPts val="0"/>
              </a:spcBef>
              <a:spcAft>
                <a:spcPts val="1800"/>
              </a:spcAft>
              <a:buSzTx/>
              <a:buFont typeface="Arial" panose="020B0604020202020204" pitchFamily="34" charset="0"/>
              <a:buChar char="•"/>
              <a:defRPr/>
            </a:pPr>
            <a:r>
              <a:rPr kumimoji="0" lang="ja-JP" sz="2000" b="0" i="0" u="none" strike="noStrike" cap="none" normalizeH="0" noProof="0">
                <a:ln>
                  <a:noFill/>
                </a:ln>
                <a:effectLst/>
                <a:uLnTx/>
                <a:uFillTx/>
                <a:latin typeface="Segoe UI" panose="020B0502040204020203" pitchFamily="34" charset="0"/>
                <a:ea typeface="Yu Gothic UI" panose="020B0500000000000000" pitchFamily="34" charset="-128"/>
                <a:cs typeface="+mn-cs"/>
              </a:rPr>
              <a:t>想像したものを実現するために Copilot を使用する最も効果的な方法について、何を学びましたか。</a:t>
            </a:r>
          </a:p>
          <a:p>
            <a:pPr marL="279400" indent="-279400" defTabSz="914400">
              <a:spcBef>
                <a:spcPts val="0"/>
              </a:spcBef>
              <a:spcAft>
                <a:spcPts val="1800"/>
              </a:spcAft>
              <a:buSzTx/>
              <a:buFont typeface="Arial" panose="020B0604020202020204" pitchFamily="34" charset="0"/>
              <a:buChar char="•"/>
              <a:defRPr/>
            </a:pPr>
            <a:r>
              <a:rPr kumimoji="0" lang="ja-JP" sz="2000" b="0" i="0" u="none" strike="noStrike" cap="none" normalizeH="0" noProof="0">
                <a:ln>
                  <a:noFill/>
                </a:ln>
                <a:effectLst/>
                <a:uLnTx/>
                <a:uFillTx/>
                <a:latin typeface="Segoe UI" panose="020B0502040204020203" pitchFamily="34" charset="0"/>
                <a:ea typeface="Yu Gothic UI" panose="020B0500000000000000" pitchFamily="34" charset="-128"/>
                <a:cs typeface="+mn-cs"/>
              </a:rPr>
              <a:t>Microsoft Copilot が優れたアシスタントになりそうな他のプロジェクトやタスクは思い当たりますか。</a:t>
            </a:r>
          </a:p>
        </p:txBody>
      </p:sp>
      <p:pic>
        <p:nvPicPr>
          <p:cNvPr id="62" name="Picture 61" descr="AI generated restaurant feature, cozy nest in a tree with seating area">
            <a:extLst>
              <a:ext uri="{FF2B5EF4-FFF2-40B4-BE49-F238E27FC236}">
                <a16:creationId xmlns:a16="http://schemas.microsoft.com/office/drawing/2014/main" id="{460461E8-F9FB-F226-B16B-E85D5E104097}"/>
              </a:ext>
            </a:extLst>
          </p:cNvPr>
          <p:cNvPicPr>
            <a:picLocks/>
          </p:cNvPicPr>
          <p:nvPr/>
        </p:nvPicPr>
        <p:blipFill rotWithShape="1">
          <a:blip r:embed="rId4"/>
          <a:srcRect t="13964" b="13964"/>
          <a:stretch/>
        </p:blipFill>
        <p:spPr>
          <a:xfrm>
            <a:off x="4654920" y="1825162"/>
            <a:ext cx="3291177" cy="2039058"/>
          </a:xfrm>
          <a:prstGeom prst="roundRect">
            <a:avLst>
              <a:gd name="adj" fmla="val 6300"/>
            </a:avLst>
          </a:prstGeom>
        </p:spPr>
      </p:pic>
      <p:pic>
        <p:nvPicPr>
          <p:cNvPr id="59" name="Picture 58" descr="AI generated cozy restaurant in a tree">
            <a:extLst>
              <a:ext uri="{FF2B5EF4-FFF2-40B4-BE49-F238E27FC236}">
                <a16:creationId xmlns:a16="http://schemas.microsoft.com/office/drawing/2014/main" id="{E7C59470-144C-8CF6-2DA0-D444FAE3B46E}"/>
              </a:ext>
            </a:extLst>
          </p:cNvPr>
          <p:cNvPicPr>
            <a:picLocks/>
          </p:cNvPicPr>
          <p:nvPr/>
        </p:nvPicPr>
        <p:blipFill rotWithShape="1">
          <a:blip r:embed="rId5"/>
          <a:srcRect t="19301" b="19301"/>
          <a:stretch/>
        </p:blipFill>
        <p:spPr>
          <a:xfrm>
            <a:off x="8128977" y="1825162"/>
            <a:ext cx="3291177" cy="2039058"/>
          </a:xfrm>
          <a:prstGeom prst="roundRect">
            <a:avLst>
              <a:gd name="adj" fmla="val 6300"/>
            </a:avLst>
          </a:prstGeom>
        </p:spPr>
      </p:pic>
      <p:pic>
        <p:nvPicPr>
          <p:cNvPr id="60" name="Picture 59" descr="AI generated entrance to the restaurant">
            <a:extLst>
              <a:ext uri="{FF2B5EF4-FFF2-40B4-BE49-F238E27FC236}">
                <a16:creationId xmlns:a16="http://schemas.microsoft.com/office/drawing/2014/main" id="{9A27873C-1580-7C9A-D385-B31B12706B47}"/>
              </a:ext>
            </a:extLst>
          </p:cNvPr>
          <p:cNvPicPr>
            <a:picLocks/>
          </p:cNvPicPr>
          <p:nvPr/>
        </p:nvPicPr>
        <p:blipFill rotWithShape="1">
          <a:blip r:embed="rId6"/>
          <a:srcRect t="17723" b="17723"/>
          <a:stretch/>
        </p:blipFill>
        <p:spPr>
          <a:xfrm>
            <a:off x="4654920" y="4047100"/>
            <a:ext cx="3291177" cy="2039058"/>
          </a:xfrm>
          <a:prstGeom prst="roundRect">
            <a:avLst>
              <a:gd name="adj" fmla="val 6300"/>
            </a:avLst>
          </a:prstGeom>
        </p:spPr>
      </p:pic>
      <p:pic>
        <p:nvPicPr>
          <p:cNvPr id="61" name="Picture 60" descr="AI generated salad served at restaurant">
            <a:extLst>
              <a:ext uri="{FF2B5EF4-FFF2-40B4-BE49-F238E27FC236}">
                <a16:creationId xmlns:a16="http://schemas.microsoft.com/office/drawing/2014/main" id="{92025225-3EB3-82FB-F842-5E1E1C2F4AB0}"/>
              </a:ext>
            </a:extLst>
          </p:cNvPr>
          <p:cNvPicPr>
            <a:picLocks/>
          </p:cNvPicPr>
          <p:nvPr/>
        </p:nvPicPr>
        <p:blipFill rotWithShape="1">
          <a:blip r:embed="rId7"/>
          <a:srcRect t="18509" b="18509"/>
          <a:stretch/>
        </p:blipFill>
        <p:spPr>
          <a:xfrm>
            <a:off x="8128977" y="4047100"/>
            <a:ext cx="3291177" cy="2039058"/>
          </a:xfrm>
          <a:prstGeom prst="roundRect">
            <a:avLst>
              <a:gd name="adj" fmla="val 6300"/>
            </a:avLst>
          </a:prstGeom>
        </p:spPr>
      </p:pic>
      <p:sp>
        <p:nvSpPr>
          <p:cNvPr id="4" name="TextBox 3">
            <a:extLst>
              <a:ext uri="{FF2B5EF4-FFF2-40B4-BE49-F238E27FC236}">
                <a16:creationId xmlns:a16="http://schemas.microsoft.com/office/drawing/2014/main" id="{8D7E72BD-516A-7E90-3073-C0337D9C603C}"/>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21366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ja-JP">
                <a:latin typeface="Segoe UI Semibold" panose="020B0702040204020203" pitchFamily="34" charset="0"/>
                <a:ea typeface="Yu Gothic UI Semibold" panose="020B0700000000000000" pitchFamily="34" charset="-128"/>
              </a:rPr>
              <a:t>知識チェック</a:t>
            </a:r>
          </a:p>
        </p:txBody>
      </p:sp>
      <p:grpSp>
        <p:nvGrpSpPr>
          <p:cNvPr id="41" name="Group 40">
            <a:extLst>
              <a:ext uri="{FF2B5EF4-FFF2-40B4-BE49-F238E27FC236}">
                <a16:creationId xmlns:a16="http://schemas.microsoft.com/office/drawing/2014/main" id="{DD2E30CA-B6E4-7EA9-E0C9-C0AB7D086A3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2" name="Picture 41">
              <a:extLst>
                <a:ext uri="{FF2B5EF4-FFF2-40B4-BE49-F238E27FC236}">
                  <a16:creationId xmlns:a16="http://schemas.microsoft.com/office/drawing/2014/main" id="{0F74DD36-4C19-0BDD-B14B-3755A48B4BC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3" name="Straight Connector 42">
              <a:extLst>
                <a:ext uri="{FF2B5EF4-FFF2-40B4-BE49-F238E27FC236}">
                  <a16:creationId xmlns:a16="http://schemas.microsoft.com/office/drawing/2014/main" id="{951B292A-C4E2-B5E0-B0FD-F0CDC3B9330C}"/>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Rounded Rectangle 3_1">
            <a:extLst>
              <a:ext uri="{FF2B5EF4-FFF2-40B4-BE49-F238E27FC236}">
                <a16:creationId xmlns:a16="http://schemas.microsoft.com/office/drawing/2014/main" id="{FEC21594-F412-691C-0D8B-16F6A0A25555}"/>
              </a:ext>
              <a:ext uri="{C183D7F6-B498-43B3-948B-1728B52AA6E4}">
                <adec:decorative xmlns:adec="http://schemas.microsoft.com/office/drawing/2017/decorative" val="1"/>
              </a:ext>
            </a:extLst>
          </p:cNvPr>
          <p:cNvSpPr>
            <a:spLocks/>
          </p:cNvSpPr>
          <p:nvPr/>
        </p:nvSpPr>
        <p:spPr>
          <a:xfrm>
            <a:off x="588263" y="1233488"/>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a:ln>
                <a:noFill/>
              </a:ln>
              <a:solidFill>
                <a:srgbClr val="FF5C39"/>
              </a:solidFill>
              <a:effectLst/>
              <a:uLnTx/>
              <a:uFillTx/>
              <a:latin typeface="Segoe UI" panose="020B0502040204020203" pitchFamily="34" charset="0"/>
              <a:ea typeface="Yu Gothic UI" panose="020B0500000000000000" pitchFamily="34" charset="-128"/>
              <a:cs typeface="Segoe UI" panose="020B0502040204020203" pitchFamily="34" charset="0"/>
            </a:endParaRPr>
          </a:p>
        </p:txBody>
      </p:sp>
      <p:sp>
        <p:nvSpPr>
          <p:cNvPr id="47" name="Rectangle: Rounded Corners 46">
            <a:extLst>
              <a:ext uri="{FF2B5EF4-FFF2-40B4-BE49-F238E27FC236}">
                <a16:creationId xmlns:a16="http://schemas.microsoft.com/office/drawing/2014/main" id="{CCF397CE-4693-FA03-900A-6A9DB19AC34D}"/>
              </a:ext>
              <a:ext uri="{C183D7F6-B498-43B3-948B-1728B52AA6E4}">
                <adec:decorative xmlns:adec="http://schemas.microsoft.com/office/drawing/2017/decorative" val="1"/>
              </a:ext>
            </a:extLst>
          </p:cNvPr>
          <p:cNvSpPr>
            <a:spLocks/>
          </p:cNvSpPr>
          <p:nvPr/>
        </p:nvSpPr>
        <p:spPr bwMode="auto">
          <a:xfrm>
            <a:off x="728870" y="1393875"/>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sp>
        <p:nvSpPr>
          <p:cNvPr id="49" name="TextBox 48">
            <a:extLst>
              <a:ext uri="{FF2B5EF4-FFF2-40B4-BE49-F238E27FC236}">
                <a16:creationId xmlns:a16="http://schemas.microsoft.com/office/drawing/2014/main" id="{1CCB197F-0DBD-FB51-7ACA-3DC5C3022BD1}"/>
              </a:ext>
              <a:ext uri="{C183D7F6-B498-43B3-948B-1728B52AA6E4}">
                <adec:decorative xmlns:adec="http://schemas.microsoft.com/office/drawing/2017/decorative" val="0"/>
              </a:ext>
            </a:extLst>
          </p:cNvPr>
          <p:cNvSpPr txBox="1">
            <a:spLocks/>
          </p:cNvSpPr>
          <p:nvPr/>
        </p:nvSpPr>
        <p:spPr>
          <a:xfrm>
            <a:off x="859800" y="1522499"/>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ja-JP" sz="1400" i="0" u="none" strike="noStrike" cap="none" normalizeH="0" noProof="0" dirty="0">
                <a:ln>
                  <a:noFill/>
                </a:ln>
                <a:effectLst/>
                <a:uLnTx/>
                <a:uFillTx/>
                <a:latin typeface="Segoe UI Semibold" panose="020B0702040204020203" pitchFamily="34" charset="0"/>
                <a:ea typeface="Yu Gothic UI Semibold" panose="020B0700000000000000" pitchFamily="34" charset="-128"/>
                <a:cs typeface="+mj-cs"/>
              </a:rPr>
              <a:t>Copilot に目的地の名前を提案するよう依頼するときに、具体的な詳細を提供することにはどのような意味がありますか。</a:t>
            </a:r>
          </a:p>
        </p:txBody>
      </p:sp>
      <p:sp>
        <p:nvSpPr>
          <p:cNvPr id="48" name="Content Placeholder 2">
            <a:extLst>
              <a:ext uri="{FF2B5EF4-FFF2-40B4-BE49-F238E27FC236}">
                <a16:creationId xmlns:a16="http://schemas.microsoft.com/office/drawing/2014/main" id="{3763ECD7-9840-0821-4D12-037AFDAF4499}"/>
              </a:ext>
            </a:extLst>
          </p:cNvPr>
          <p:cNvSpPr txBox="1">
            <a:spLocks/>
          </p:cNvSpPr>
          <p:nvPr/>
        </p:nvSpPr>
        <p:spPr>
          <a:xfrm>
            <a:off x="5025537" y="1680364"/>
            <a:ext cx="6217170"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ja-JP" sz="1200" b="0" i="0" u="none" strike="noStrike" cap="none" normalizeH="0" noProof="0">
                <a:ln>
                  <a:noFill/>
                </a:ln>
                <a:effectLst/>
                <a:uLnTx/>
                <a:uFillTx/>
                <a:latin typeface="Segoe UI" panose="020B0502040204020203" pitchFamily="34" charset="0"/>
                <a:ea typeface="Yu Gothic UI" panose="020B0500000000000000" pitchFamily="34" charset="-128"/>
                <a:cs typeface="+mn-cs"/>
              </a:rPr>
              <a:t>名前が長くて複雑になるようにするため</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ja-JP" sz="1200" b="0" i="0" u="none" strike="noStrike" cap="none" normalizeH="0" noProof="0">
                <a:ln>
                  <a:noFill/>
                </a:ln>
                <a:effectLst/>
                <a:uLnTx/>
                <a:uFillTx/>
                <a:latin typeface="Segoe UI" panose="020B0502040204020203" pitchFamily="34" charset="0"/>
                <a:ea typeface="Yu Gothic UI" panose="020B0500000000000000" pitchFamily="34" charset="-128"/>
                <a:cs typeface="+mn-cs"/>
              </a:rPr>
              <a:t>名前に語呂合わせや文化的参照が含まれていることを確認するため</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ja-JP" sz="1200" b="0" i="0" u="none" strike="noStrike" cap="none" normalizeH="0" noProof="0">
                <a:ln>
                  <a:noFill/>
                </a:ln>
                <a:effectLst/>
                <a:uLnTx/>
                <a:uFillTx/>
                <a:latin typeface="Segoe UI" panose="020B0502040204020203" pitchFamily="34" charset="0"/>
                <a:ea typeface="Yu Gothic UI" panose="020B0500000000000000" pitchFamily="34" charset="-128"/>
                <a:cs typeface="+mn-cs"/>
              </a:rPr>
              <a:t>目的地の本質や雰囲気を正確に捉えた名前を生成するため</a:t>
            </a:r>
          </a:p>
        </p:txBody>
      </p:sp>
      <p:pic>
        <p:nvPicPr>
          <p:cNvPr id="50" name="Picture 49">
            <a:extLst>
              <a:ext uri="{FF2B5EF4-FFF2-40B4-BE49-F238E27FC236}">
                <a16:creationId xmlns:a16="http://schemas.microsoft.com/office/drawing/2014/main" id="{C0B9F397-0D1F-FD99-18E0-29DEF9559AD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2327494"/>
            <a:ext cx="2428451" cy="442991"/>
          </a:xfrm>
          <a:prstGeom prst="rect">
            <a:avLst/>
          </a:prstGeom>
        </p:spPr>
      </p:pic>
      <p:cxnSp>
        <p:nvCxnSpPr>
          <p:cNvPr id="51" name="Straight Connector 50">
            <a:extLst>
              <a:ext uri="{FF2B5EF4-FFF2-40B4-BE49-F238E27FC236}">
                <a16:creationId xmlns:a16="http://schemas.microsoft.com/office/drawing/2014/main" id="{F3D01E8B-93C8-FF06-BCB9-F1B1DAFE736B}"/>
              </a:ext>
              <a:ext uri="{C183D7F6-B498-43B3-948B-1728B52AA6E4}">
                <adec:decorative xmlns:adec="http://schemas.microsoft.com/office/drawing/2017/decorative" val="1"/>
              </a:ext>
            </a:extLst>
          </p:cNvPr>
          <p:cNvCxnSpPr>
            <a:cxnSpLocks/>
          </p:cNvCxnSpPr>
          <p:nvPr/>
        </p:nvCxnSpPr>
        <p:spPr>
          <a:xfrm flipH="1">
            <a:off x="2745357" y="2726035"/>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2" name="Rounded Rectangle 3_1">
            <a:extLst>
              <a:ext uri="{FF2B5EF4-FFF2-40B4-BE49-F238E27FC236}">
                <a16:creationId xmlns:a16="http://schemas.microsoft.com/office/drawing/2014/main" id="{58C9BA2C-AB15-C55C-BE38-CC75B7D3D47D}"/>
              </a:ext>
              <a:ext uri="{C183D7F6-B498-43B3-948B-1728B52AA6E4}">
                <adec:decorative xmlns:adec="http://schemas.microsoft.com/office/drawing/2017/decorative" val="1"/>
              </a:ext>
            </a:extLst>
          </p:cNvPr>
          <p:cNvSpPr>
            <a:spLocks/>
          </p:cNvSpPr>
          <p:nvPr/>
        </p:nvSpPr>
        <p:spPr>
          <a:xfrm>
            <a:off x="588263" y="3136332"/>
            <a:ext cx="11017250" cy="1463089"/>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a:ln>
                <a:noFill/>
              </a:ln>
              <a:solidFill>
                <a:srgbClr val="FF5C39"/>
              </a:solidFill>
              <a:effectLst/>
              <a:uLnTx/>
              <a:uFillTx/>
              <a:latin typeface="Segoe UI" panose="020B0502040204020203" pitchFamily="34" charset="0"/>
              <a:ea typeface="Yu Gothic UI" panose="020B0500000000000000" pitchFamily="34" charset="-128"/>
              <a:cs typeface="Segoe UI" panose="020B0502040204020203" pitchFamily="34" charset="0"/>
            </a:endParaRPr>
          </a:p>
        </p:txBody>
      </p:sp>
      <p:sp>
        <p:nvSpPr>
          <p:cNvPr id="53" name="Rectangle: Rounded Corners 52">
            <a:extLst>
              <a:ext uri="{FF2B5EF4-FFF2-40B4-BE49-F238E27FC236}">
                <a16:creationId xmlns:a16="http://schemas.microsoft.com/office/drawing/2014/main" id="{01BB2AA1-1FB6-8A5C-8796-B6E94BC96BC1}"/>
              </a:ext>
              <a:ext uri="{C183D7F6-B498-43B3-948B-1728B52AA6E4}">
                <adec:decorative xmlns:adec="http://schemas.microsoft.com/office/drawing/2017/decorative" val="1"/>
              </a:ext>
            </a:extLst>
          </p:cNvPr>
          <p:cNvSpPr>
            <a:spLocks/>
          </p:cNvSpPr>
          <p:nvPr/>
        </p:nvSpPr>
        <p:spPr bwMode="auto">
          <a:xfrm>
            <a:off x="728870" y="3458701"/>
            <a:ext cx="10736036" cy="1171773"/>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sp>
        <p:nvSpPr>
          <p:cNvPr id="55" name="TextBox 54">
            <a:extLst>
              <a:ext uri="{FF2B5EF4-FFF2-40B4-BE49-F238E27FC236}">
                <a16:creationId xmlns:a16="http://schemas.microsoft.com/office/drawing/2014/main" id="{D8B271D3-15AD-4CFA-A8F8-52FB4F22A4A1}"/>
              </a:ext>
            </a:extLst>
          </p:cNvPr>
          <p:cNvSpPr txBox="1">
            <a:spLocks/>
          </p:cNvSpPr>
          <p:nvPr/>
        </p:nvSpPr>
        <p:spPr>
          <a:xfrm>
            <a:off x="859800" y="3427649"/>
            <a:ext cx="4025129" cy="909913"/>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ja-JP" sz="1400" i="0" u="none" strike="noStrike" cap="none" normalizeH="0" noProof="0">
                <a:ln>
                  <a:noFill/>
                </a:ln>
                <a:effectLst/>
                <a:uLnTx/>
                <a:uFillTx/>
                <a:latin typeface="Segoe UI Semibold" panose="020B0702040204020203" pitchFamily="34" charset="0"/>
                <a:ea typeface="Yu Gothic UI Semibold" panose="020B0700000000000000" pitchFamily="34" charset="-128"/>
                <a:cs typeface="+mj-cs"/>
              </a:rPr>
              <a:t>Copilot のマルチモーダル機能を使用する主な利点は何ですか。</a:t>
            </a:r>
          </a:p>
        </p:txBody>
      </p:sp>
      <p:sp>
        <p:nvSpPr>
          <p:cNvPr id="54" name="Content Placeholder 2">
            <a:extLst>
              <a:ext uri="{FF2B5EF4-FFF2-40B4-BE49-F238E27FC236}">
                <a16:creationId xmlns:a16="http://schemas.microsoft.com/office/drawing/2014/main" id="{A5B02665-1BB4-FDCE-A7B7-37F4BB4F928B}"/>
              </a:ext>
              <a:ext uri="{C183D7F6-B498-43B3-948B-1728B52AA6E4}">
                <adec:decorative xmlns:adec="http://schemas.microsoft.com/office/drawing/2017/decorative" val="0"/>
              </a:ext>
            </a:extLst>
          </p:cNvPr>
          <p:cNvSpPr txBox="1">
            <a:spLocks/>
          </p:cNvSpPr>
          <p:nvPr/>
        </p:nvSpPr>
        <p:spPr>
          <a:xfrm>
            <a:off x="5023343" y="3503014"/>
            <a:ext cx="6384366"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ja-JP" sz="1200">
                <a:latin typeface="Segoe UI" panose="020B0502040204020203" pitchFamily="34" charset="0"/>
                <a:ea typeface="Yu Gothic UI" panose="020B0500000000000000" pitchFamily="34" charset="-128"/>
              </a:rPr>
              <a:t>Copilot がチャットで共有された画像を理解できるようになる</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ja-JP" sz="1200">
                <a:latin typeface="Segoe UI" panose="020B0502040204020203" pitchFamily="34" charset="0"/>
                <a:ea typeface="Yu Gothic UI" panose="020B0500000000000000" pitchFamily="34" charset="-128"/>
              </a:rPr>
              <a:t>Copilot がチャット履歴に基づいて Web 関連コンテンツを Web で検索できるようになる</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ja-JP" sz="1200">
                <a:latin typeface="Segoe UI" panose="020B0502040204020203" pitchFamily="34" charset="0"/>
                <a:ea typeface="Yu Gothic UI" panose="020B0500000000000000" pitchFamily="34" charset="-128"/>
              </a:rPr>
              <a:t>Copilot がブラウザーを離れることなくチャット内でアクションやタスクを実行できる</a:t>
            </a:r>
          </a:p>
        </p:txBody>
      </p:sp>
      <p:pic>
        <p:nvPicPr>
          <p:cNvPr id="56" name="Picture 55">
            <a:extLst>
              <a:ext uri="{FF2B5EF4-FFF2-40B4-BE49-F238E27FC236}">
                <a16:creationId xmlns:a16="http://schemas.microsoft.com/office/drawing/2014/main" id="{6FBB5DD0-B279-38D3-3FD1-0A4540EEA7FB}"/>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4068363"/>
            <a:ext cx="2428451" cy="442991"/>
          </a:xfrm>
          <a:prstGeom prst="rect">
            <a:avLst/>
          </a:prstGeom>
        </p:spPr>
      </p:pic>
      <p:cxnSp>
        <p:nvCxnSpPr>
          <p:cNvPr id="57" name="Straight Connector 56">
            <a:extLst>
              <a:ext uri="{FF2B5EF4-FFF2-40B4-BE49-F238E27FC236}">
                <a16:creationId xmlns:a16="http://schemas.microsoft.com/office/drawing/2014/main" id="{364B32D4-6CB6-5AC0-4959-627499FA8505}"/>
              </a:ext>
              <a:ext uri="{C183D7F6-B498-43B3-948B-1728B52AA6E4}">
                <adec:decorative xmlns:adec="http://schemas.microsoft.com/office/drawing/2017/decorative" val="1"/>
              </a:ext>
            </a:extLst>
          </p:cNvPr>
          <p:cNvCxnSpPr>
            <a:cxnSpLocks/>
          </p:cNvCxnSpPr>
          <p:nvPr/>
        </p:nvCxnSpPr>
        <p:spPr>
          <a:xfrm flipH="1">
            <a:off x="2745357" y="4468492"/>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8" name="Rounded Rectangle 3_1">
            <a:extLst>
              <a:ext uri="{FF2B5EF4-FFF2-40B4-BE49-F238E27FC236}">
                <a16:creationId xmlns:a16="http://schemas.microsoft.com/office/drawing/2014/main" id="{564F7B49-6396-0C75-77AA-49522F9B62DB}"/>
              </a:ext>
              <a:ext uri="{C183D7F6-B498-43B3-948B-1728B52AA6E4}">
                <adec:decorative xmlns:adec="http://schemas.microsoft.com/office/drawing/2017/decorative" val="1"/>
              </a:ext>
            </a:extLst>
          </p:cNvPr>
          <p:cNvSpPr>
            <a:spLocks/>
          </p:cNvSpPr>
          <p:nvPr/>
        </p:nvSpPr>
        <p:spPr>
          <a:xfrm>
            <a:off x="588263" y="4878790"/>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noProof="0">
              <a:ln>
                <a:noFill/>
              </a:ln>
              <a:solidFill>
                <a:srgbClr val="FF5C39"/>
              </a:solidFill>
              <a:effectLst/>
              <a:uLnTx/>
              <a:uFillTx/>
              <a:latin typeface="Segoe UI" panose="020B0502040204020203" pitchFamily="34" charset="0"/>
              <a:ea typeface="Yu Gothic UI" panose="020B0500000000000000" pitchFamily="34" charset="-128"/>
              <a:cs typeface="Segoe UI" panose="020B0502040204020203" pitchFamily="34" charset="0"/>
            </a:endParaRPr>
          </a:p>
        </p:txBody>
      </p:sp>
      <p:sp>
        <p:nvSpPr>
          <p:cNvPr id="59" name="Rectangle: Rounded Corners 58">
            <a:extLst>
              <a:ext uri="{FF2B5EF4-FFF2-40B4-BE49-F238E27FC236}">
                <a16:creationId xmlns:a16="http://schemas.microsoft.com/office/drawing/2014/main" id="{BB03D67B-39E5-18EA-7927-E86E1904F94D}"/>
              </a:ext>
              <a:ext uri="{C183D7F6-B498-43B3-948B-1728B52AA6E4}">
                <adec:decorative xmlns:adec="http://schemas.microsoft.com/office/drawing/2017/decorative" val="1"/>
              </a:ext>
            </a:extLst>
          </p:cNvPr>
          <p:cNvSpPr>
            <a:spLocks/>
          </p:cNvSpPr>
          <p:nvPr/>
        </p:nvSpPr>
        <p:spPr bwMode="auto">
          <a:xfrm>
            <a:off x="728870" y="5039177"/>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sp>
        <p:nvSpPr>
          <p:cNvPr id="60" name="TextBox 59">
            <a:extLst>
              <a:ext uri="{FF2B5EF4-FFF2-40B4-BE49-F238E27FC236}">
                <a16:creationId xmlns:a16="http://schemas.microsoft.com/office/drawing/2014/main" id="{DE493840-9839-E7E0-31EB-4310B6968EB6}"/>
              </a:ext>
            </a:extLst>
          </p:cNvPr>
          <p:cNvSpPr txBox="1">
            <a:spLocks/>
          </p:cNvSpPr>
          <p:nvPr/>
        </p:nvSpPr>
        <p:spPr>
          <a:xfrm>
            <a:off x="859800" y="5167801"/>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tab pos="2800350" algn="l"/>
              </a:tabLst>
              <a:defRPr/>
            </a:pPr>
            <a:r>
              <a:rPr kumimoji="0" lang="ja-JP" sz="1400" i="0" u="none" strike="noStrike" cap="none" normalizeH="0" noProof="0">
                <a:ln>
                  <a:noFill/>
                </a:ln>
                <a:effectLst/>
                <a:uLnTx/>
                <a:uFillTx/>
                <a:latin typeface="Segoe UI Semibold" panose="020B0702040204020203" pitchFamily="34" charset="0"/>
                <a:ea typeface="Yu Gothic UI Semibold" panose="020B0700000000000000" pitchFamily="34" charset="-128"/>
                <a:cs typeface="+mj-cs"/>
              </a:rPr>
              <a:t>Copilot を使用して画像出力を調整するにはどうすればよいですか。</a:t>
            </a:r>
          </a:p>
        </p:txBody>
      </p:sp>
      <p:pic>
        <p:nvPicPr>
          <p:cNvPr id="61" name="Picture 60">
            <a:extLst>
              <a:ext uri="{FF2B5EF4-FFF2-40B4-BE49-F238E27FC236}">
                <a16:creationId xmlns:a16="http://schemas.microsoft.com/office/drawing/2014/main" id="{FADA5335-C7D0-9815-3C53-49C37A480E0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5972796"/>
            <a:ext cx="2428451" cy="442991"/>
          </a:xfrm>
          <a:prstGeom prst="rect">
            <a:avLst/>
          </a:prstGeom>
        </p:spPr>
      </p:pic>
      <p:cxnSp>
        <p:nvCxnSpPr>
          <p:cNvPr id="63" name="Straight Connector 62">
            <a:extLst>
              <a:ext uri="{FF2B5EF4-FFF2-40B4-BE49-F238E27FC236}">
                <a16:creationId xmlns:a16="http://schemas.microsoft.com/office/drawing/2014/main" id="{18F85068-24ED-E570-C0D7-51719E2AB22B}"/>
              </a:ext>
              <a:ext uri="{C183D7F6-B498-43B3-948B-1728B52AA6E4}">
                <adec:decorative xmlns:adec="http://schemas.microsoft.com/office/drawing/2017/decorative" val="1"/>
              </a:ext>
            </a:extLst>
          </p:cNvPr>
          <p:cNvCxnSpPr>
            <a:cxnSpLocks/>
          </p:cNvCxnSpPr>
          <p:nvPr/>
        </p:nvCxnSpPr>
        <p:spPr>
          <a:xfrm flipH="1">
            <a:off x="2745357" y="6371337"/>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61DDB122-A2F4-F9A1-02F0-75E32EC93C1E}"/>
              </a:ext>
            </a:extLst>
          </p:cNvPr>
          <p:cNvSpPr txBox="1">
            <a:spLocks/>
          </p:cNvSpPr>
          <p:nvPr/>
        </p:nvSpPr>
        <p:spPr>
          <a:xfrm>
            <a:off x="5025537" y="5325666"/>
            <a:ext cx="6217170"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ja-JP" sz="1200">
                <a:latin typeface="Segoe UI" panose="020B0502040204020203" pitchFamily="34" charset="0"/>
                <a:ea typeface="Yu Gothic UI" panose="020B0500000000000000" pitchFamily="34" charset="-128"/>
              </a:rPr>
              <a:t>コンテキストを提供せずに Copilot に画像の作成を依頼する</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ja-JP" sz="1200">
                <a:latin typeface="Segoe UI" panose="020B0502040204020203" pitchFamily="34" charset="0"/>
                <a:ea typeface="Yu Gothic UI" panose="020B0500000000000000" pitchFamily="34" charset="-128"/>
              </a:rPr>
              <a:t>プロンプトに説明的な修飾語を使用し、より詳細な画像プロンプトを作成する</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ja-JP" sz="1200">
                <a:latin typeface="Segoe UI" panose="020B0502040204020203" pitchFamily="34" charset="0"/>
                <a:ea typeface="Yu Gothic UI" panose="020B0500000000000000" pitchFamily="34" charset="-128"/>
              </a:rPr>
              <a:t>Copilot にランダムな画像を生成するよう依頼する</a:t>
            </a:r>
          </a:p>
        </p:txBody>
      </p:sp>
      <p:grpSp>
        <p:nvGrpSpPr>
          <p:cNvPr id="65" name="Group 64">
            <a:extLst>
              <a:ext uri="{FF2B5EF4-FFF2-40B4-BE49-F238E27FC236}">
                <a16:creationId xmlns:a16="http://schemas.microsoft.com/office/drawing/2014/main" id="{FAB56892-C000-8028-AB94-EE59B341D240}"/>
              </a:ext>
              <a:ext uri="{C183D7F6-B498-43B3-948B-1728B52AA6E4}">
                <adec:decorative xmlns:adec="http://schemas.microsoft.com/office/drawing/2017/decorative" val="1"/>
              </a:ext>
            </a:extLst>
          </p:cNvPr>
          <p:cNvGrpSpPr>
            <a:grpSpLocks/>
          </p:cNvGrpSpPr>
          <p:nvPr/>
        </p:nvGrpSpPr>
        <p:grpSpPr>
          <a:xfrm>
            <a:off x="968818" y="1809492"/>
            <a:ext cx="504382" cy="500924"/>
            <a:chOff x="547424" y="4293480"/>
            <a:chExt cx="640026" cy="657416"/>
          </a:xfrm>
        </p:grpSpPr>
        <p:grpSp>
          <p:nvGrpSpPr>
            <p:cNvPr id="66" name="Group 65">
              <a:extLst>
                <a:ext uri="{FF2B5EF4-FFF2-40B4-BE49-F238E27FC236}">
                  <a16:creationId xmlns:a16="http://schemas.microsoft.com/office/drawing/2014/main" id="{EF200476-E88A-6497-A881-EE1C38C24D54}"/>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1E1FCA17-F4BA-43BB-08EE-C542392BDCED}"/>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7E52704-F4E3-C07B-BCE6-C43BD066F1F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72" name="Rounded Rectangle 3_1">
                  <a:extLst>
                    <a:ext uri="{FF2B5EF4-FFF2-40B4-BE49-F238E27FC236}">
                      <a16:creationId xmlns:a16="http://schemas.microsoft.com/office/drawing/2014/main" id="{FBC54FB6-31A4-5A2B-1283-C81A38DC589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69" name="Rounded Rectangle 3_1">
                <a:extLst>
                  <a:ext uri="{FF2B5EF4-FFF2-40B4-BE49-F238E27FC236}">
                    <a16:creationId xmlns:a16="http://schemas.microsoft.com/office/drawing/2014/main" id="{52FE8936-63C9-C08A-6050-620EC74FB4B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70" name="Rounded Rectangle 24_1">
                <a:extLst>
                  <a:ext uri="{FF2B5EF4-FFF2-40B4-BE49-F238E27FC236}">
                    <a16:creationId xmlns:a16="http://schemas.microsoft.com/office/drawing/2014/main" id="{346C1EF7-AD61-0B9E-A28F-661017C521F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67" name="Oval 66">
              <a:extLst>
                <a:ext uri="{FF2B5EF4-FFF2-40B4-BE49-F238E27FC236}">
                  <a16:creationId xmlns:a16="http://schemas.microsoft.com/office/drawing/2014/main" id="{854874CD-6A1E-1CEC-AA57-0D701909D8C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ja-JP" sz="2000" i="0" u="none" strike="noStrike"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rPr>
                <a:t>1</a:t>
              </a:r>
            </a:p>
          </p:txBody>
        </p:sp>
      </p:grpSp>
      <p:grpSp>
        <p:nvGrpSpPr>
          <p:cNvPr id="73" name="Group 72">
            <a:extLst>
              <a:ext uri="{FF2B5EF4-FFF2-40B4-BE49-F238E27FC236}">
                <a16:creationId xmlns:a16="http://schemas.microsoft.com/office/drawing/2014/main" id="{F97260F9-6DE8-4E8A-1C70-E8B1E23C0424}"/>
              </a:ext>
              <a:ext uri="{C183D7F6-B498-43B3-948B-1728B52AA6E4}">
                <adec:decorative xmlns:adec="http://schemas.microsoft.com/office/drawing/2017/decorative" val="1"/>
              </a:ext>
            </a:extLst>
          </p:cNvPr>
          <p:cNvGrpSpPr>
            <a:grpSpLocks/>
          </p:cNvGrpSpPr>
          <p:nvPr/>
        </p:nvGrpSpPr>
        <p:grpSpPr>
          <a:xfrm>
            <a:off x="968818" y="3632143"/>
            <a:ext cx="504382" cy="500924"/>
            <a:chOff x="547424" y="4293480"/>
            <a:chExt cx="640026" cy="657416"/>
          </a:xfrm>
        </p:grpSpPr>
        <p:grpSp>
          <p:nvGrpSpPr>
            <p:cNvPr id="74" name="Group 73">
              <a:extLst>
                <a:ext uri="{FF2B5EF4-FFF2-40B4-BE49-F238E27FC236}">
                  <a16:creationId xmlns:a16="http://schemas.microsoft.com/office/drawing/2014/main" id="{270808FA-EAAE-22F0-1A06-48B0D6C0FACC}"/>
                </a:ext>
              </a:extLst>
            </p:cNvPr>
            <p:cNvGrpSpPr/>
            <p:nvPr/>
          </p:nvGrpSpPr>
          <p:grpSpPr>
            <a:xfrm>
              <a:off x="547424" y="4293480"/>
              <a:ext cx="640026" cy="657416"/>
              <a:chOff x="987658" y="5065483"/>
              <a:chExt cx="1169054" cy="1200820"/>
            </a:xfrm>
          </p:grpSpPr>
          <p:grpSp>
            <p:nvGrpSpPr>
              <p:cNvPr id="76" name="Group 75">
                <a:extLst>
                  <a:ext uri="{FF2B5EF4-FFF2-40B4-BE49-F238E27FC236}">
                    <a16:creationId xmlns:a16="http://schemas.microsoft.com/office/drawing/2014/main" id="{33F6D596-0233-0393-C48C-7C06406DD939}"/>
                  </a:ext>
                </a:extLst>
              </p:cNvPr>
              <p:cNvGrpSpPr/>
              <p:nvPr/>
            </p:nvGrpSpPr>
            <p:grpSpPr>
              <a:xfrm>
                <a:off x="987658" y="5065483"/>
                <a:ext cx="1169054" cy="1200820"/>
                <a:chOff x="6349393" y="1711575"/>
                <a:chExt cx="5590022" cy="5674618"/>
              </a:xfrm>
            </p:grpSpPr>
            <p:sp>
              <p:nvSpPr>
                <p:cNvPr id="79" name="Rounded Rectangle 3_1">
                  <a:extLst>
                    <a:ext uri="{FF2B5EF4-FFF2-40B4-BE49-F238E27FC236}">
                      <a16:creationId xmlns:a16="http://schemas.microsoft.com/office/drawing/2014/main" id="{28F6C224-BA72-F16B-1616-9AC23654C20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80" name="Rounded Rectangle 3_1">
                  <a:extLst>
                    <a:ext uri="{FF2B5EF4-FFF2-40B4-BE49-F238E27FC236}">
                      <a16:creationId xmlns:a16="http://schemas.microsoft.com/office/drawing/2014/main" id="{98ABF773-5FE4-D59F-C6D1-61626AA593AA}"/>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77" name="Rounded Rectangle 3_1">
                <a:extLst>
                  <a:ext uri="{FF2B5EF4-FFF2-40B4-BE49-F238E27FC236}">
                    <a16:creationId xmlns:a16="http://schemas.microsoft.com/office/drawing/2014/main" id="{324711B3-4CB2-C3DE-28C4-4352F194801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78" name="Rounded Rectangle 24_1">
                <a:extLst>
                  <a:ext uri="{FF2B5EF4-FFF2-40B4-BE49-F238E27FC236}">
                    <a16:creationId xmlns:a16="http://schemas.microsoft.com/office/drawing/2014/main" id="{7224BFF0-BC4E-A0AD-0276-1F5F315924E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75" name="Oval 74">
              <a:extLst>
                <a:ext uri="{FF2B5EF4-FFF2-40B4-BE49-F238E27FC236}">
                  <a16:creationId xmlns:a16="http://schemas.microsoft.com/office/drawing/2014/main" id="{21B36AA4-A2C0-7B45-0C2F-E9ED65599FC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ja-JP" sz="2000">
                  <a:solidFill>
                    <a:srgbClr val="C73ECC"/>
                  </a:solidFill>
                  <a:latin typeface="Segoe UI" panose="020B0502040204020203" pitchFamily="34" charset="0"/>
                  <a:ea typeface="Yu Gothic UI" panose="020B0500000000000000" pitchFamily="34" charset="-128"/>
                  <a:cs typeface="+mj-cs"/>
                </a:rPr>
                <a:t>2</a:t>
              </a:r>
            </a:p>
          </p:txBody>
        </p:sp>
      </p:grpSp>
      <p:grpSp>
        <p:nvGrpSpPr>
          <p:cNvPr id="81" name="Group 80">
            <a:extLst>
              <a:ext uri="{FF2B5EF4-FFF2-40B4-BE49-F238E27FC236}">
                <a16:creationId xmlns:a16="http://schemas.microsoft.com/office/drawing/2014/main" id="{A52F33D0-EC66-8107-A09B-9F738B592463}"/>
              </a:ext>
              <a:ext uri="{C183D7F6-B498-43B3-948B-1728B52AA6E4}">
                <adec:decorative xmlns:adec="http://schemas.microsoft.com/office/drawing/2017/decorative" val="1"/>
              </a:ext>
            </a:extLst>
          </p:cNvPr>
          <p:cNvGrpSpPr>
            <a:grpSpLocks/>
          </p:cNvGrpSpPr>
          <p:nvPr/>
        </p:nvGrpSpPr>
        <p:grpSpPr>
          <a:xfrm>
            <a:off x="968818" y="5454794"/>
            <a:ext cx="504382" cy="500924"/>
            <a:chOff x="547424" y="4293480"/>
            <a:chExt cx="640026" cy="657416"/>
          </a:xfrm>
        </p:grpSpPr>
        <p:grpSp>
          <p:nvGrpSpPr>
            <p:cNvPr id="82" name="Group 81">
              <a:extLst>
                <a:ext uri="{FF2B5EF4-FFF2-40B4-BE49-F238E27FC236}">
                  <a16:creationId xmlns:a16="http://schemas.microsoft.com/office/drawing/2014/main" id="{DACD7204-BCAF-D770-AC99-80EE7D214AAC}"/>
                </a:ext>
              </a:extLst>
            </p:cNvPr>
            <p:cNvGrpSpPr/>
            <p:nvPr/>
          </p:nvGrpSpPr>
          <p:grpSpPr>
            <a:xfrm>
              <a:off x="547424" y="4293480"/>
              <a:ext cx="640026" cy="657416"/>
              <a:chOff x="987658" y="5065483"/>
              <a:chExt cx="1169054" cy="1200820"/>
            </a:xfrm>
          </p:grpSpPr>
          <p:grpSp>
            <p:nvGrpSpPr>
              <p:cNvPr id="84" name="Group 83">
                <a:extLst>
                  <a:ext uri="{FF2B5EF4-FFF2-40B4-BE49-F238E27FC236}">
                    <a16:creationId xmlns:a16="http://schemas.microsoft.com/office/drawing/2014/main" id="{9A3C748A-3124-0F44-78E7-D6B608583320}"/>
                  </a:ext>
                </a:extLst>
              </p:cNvPr>
              <p:cNvGrpSpPr/>
              <p:nvPr/>
            </p:nvGrpSpPr>
            <p:grpSpPr>
              <a:xfrm>
                <a:off x="987658" y="5065483"/>
                <a:ext cx="1169054" cy="1200820"/>
                <a:chOff x="6349393" y="1711575"/>
                <a:chExt cx="5590022" cy="5674618"/>
              </a:xfrm>
            </p:grpSpPr>
            <p:sp>
              <p:nvSpPr>
                <p:cNvPr id="87" name="Rounded Rectangle 3_1">
                  <a:extLst>
                    <a:ext uri="{FF2B5EF4-FFF2-40B4-BE49-F238E27FC236}">
                      <a16:creationId xmlns:a16="http://schemas.microsoft.com/office/drawing/2014/main" id="{E8214AC8-C1AF-E46C-AFA2-7F0E0A53649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88" name="Rounded Rectangle 3_1">
                  <a:extLst>
                    <a:ext uri="{FF2B5EF4-FFF2-40B4-BE49-F238E27FC236}">
                      <a16:creationId xmlns:a16="http://schemas.microsoft.com/office/drawing/2014/main" id="{BAD822C0-A27F-5E02-A2AC-D2F5B057E33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85" name="Rounded Rectangle 3_1">
                <a:extLst>
                  <a:ext uri="{FF2B5EF4-FFF2-40B4-BE49-F238E27FC236}">
                    <a16:creationId xmlns:a16="http://schemas.microsoft.com/office/drawing/2014/main" id="{B5B05902-B0A6-9253-3CC2-92C5F63026E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86" name="Rounded Rectangle 24_1">
                <a:extLst>
                  <a:ext uri="{FF2B5EF4-FFF2-40B4-BE49-F238E27FC236}">
                    <a16:creationId xmlns:a16="http://schemas.microsoft.com/office/drawing/2014/main" id="{EA4358F6-6BCA-7108-BF10-418CD0E47C6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83" name="Oval 82">
              <a:extLst>
                <a:ext uri="{FF2B5EF4-FFF2-40B4-BE49-F238E27FC236}">
                  <a16:creationId xmlns:a16="http://schemas.microsoft.com/office/drawing/2014/main" id="{D071FFD5-D69F-FB44-0D94-33FA73483EF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ja-JP" sz="2000">
                  <a:solidFill>
                    <a:srgbClr val="C73ECC"/>
                  </a:solidFill>
                  <a:latin typeface="Segoe UI" panose="020B0502040204020203" pitchFamily="34" charset="0"/>
                  <a:ea typeface="Yu Gothic UI" panose="020B0500000000000000" pitchFamily="34" charset="-128"/>
                  <a:cs typeface="+mj-cs"/>
                </a:rPr>
                <a:t>3</a:t>
              </a:r>
            </a:p>
          </p:txBody>
        </p:sp>
      </p:grpSp>
      <p:grpSp>
        <p:nvGrpSpPr>
          <p:cNvPr id="100" name="Graphic 98">
            <a:extLst>
              <a:ext uri="{FF2B5EF4-FFF2-40B4-BE49-F238E27FC236}">
                <a16:creationId xmlns:a16="http://schemas.microsoft.com/office/drawing/2014/main" id="{BF6CB0B8-1828-183E-8C38-E19DE1D05EFC}"/>
              </a:ext>
              <a:ext uri="{C183D7F6-B498-43B3-948B-1728B52AA6E4}">
                <adec:decorative xmlns:adec="http://schemas.microsoft.com/office/drawing/2017/decorative" val="1"/>
              </a:ext>
            </a:extLst>
          </p:cNvPr>
          <p:cNvGrpSpPr/>
          <p:nvPr/>
        </p:nvGrpSpPr>
        <p:grpSpPr>
          <a:xfrm>
            <a:off x="4997704" y="2195491"/>
            <a:ext cx="217234" cy="157702"/>
            <a:chOff x="-5493484" y="3293434"/>
            <a:chExt cx="4667181" cy="3388166"/>
          </a:xfrm>
        </p:grpSpPr>
        <p:sp>
          <p:nvSpPr>
            <p:cNvPr id="101" name="Freeform: Shape 100">
              <a:extLst>
                <a:ext uri="{FF2B5EF4-FFF2-40B4-BE49-F238E27FC236}">
                  <a16:creationId xmlns:a16="http://schemas.microsoft.com/office/drawing/2014/main" id="{4FC5E063-3EBE-4E1B-DFB9-203154CB9E5D}"/>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latin typeface="Segoe UI" panose="020B0502040204020203" pitchFamily="34" charset="0"/>
                <a:ea typeface="Yu Gothic UI" panose="020B0500000000000000" pitchFamily="34" charset="-128"/>
              </a:endParaRPr>
            </a:p>
          </p:txBody>
        </p:sp>
        <p:sp>
          <p:nvSpPr>
            <p:cNvPr id="102" name="Freeform: Shape 101">
              <a:extLst>
                <a:ext uri="{FF2B5EF4-FFF2-40B4-BE49-F238E27FC236}">
                  <a16:creationId xmlns:a16="http://schemas.microsoft.com/office/drawing/2014/main" id="{BC69CB1C-20F0-0C98-CBBD-F668245B5F27}"/>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latin typeface="Segoe UI" panose="020B0502040204020203" pitchFamily="34" charset="0"/>
                <a:ea typeface="Yu Gothic UI" panose="020B0500000000000000" pitchFamily="34" charset="-128"/>
              </a:endParaRPr>
            </a:p>
          </p:txBody>
        </p:sp>
      </p:grpSp>
      <p:grpSp>
        <p:nvGrpSpPr>
          <p:cNvPr id="104" name="Graphic 98">
            <a:extLst>
              <a:ext uri="{FF2B5EF4-FFF2-40B4-BE49-F238E27FC236}">
                <a16:creationId xmlns:a16="http://schemas.microsoft.com/office/drawing/2014/main" id="{6CE8A65D-2507-7CFA-C541-E7F2A356A466}"/>
              </a:ext>
              <a:ext uri="{C183D7F6-B498-43B3-948B-1728B52AA6E4}">
                <adec:decorative xmlns:adec="http://schemas.microsoft.com/office/drawing/2017/decorative" val="1"/>
              </a:ext>
            </a:extLst>
          </p:cNvPr>
          <p:cNvGrpSpPr/>
          <p:nvPr/>
        </p:nvGrpSpPr>
        <p:grpSpPr>
          <a:xfrm>
            <a:off x="4997704" y="3519523"/>
            <a:ext cx="217234" cy="157702"/>
            <a:chOff x="-5493484" y="3293434"/>
            <a:chExt cx="4667181" cy="3388166"/>
          </a:xfrm>
        </p:grpSpPr>
        <p:sp>
          <p:nvSpPr>
            <p:cNvPr id="105" name="Freeform: Shape 104">
              <a:extLst>
                <a:ext uri="{FF2B5EF4-FFF2-40B4-BE49-F238E27FC236}">
                  <a16:creationId xmlns:a16="http://schemas.microsoft.com/office/drawing/2014/main" id="{C8A5C8C6-78E6-D6AC-8D01-19CEBAFC8DB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latin typeface="Segoe UI" panose="020B0502040204020203" pitchFamily="34" charset="0"/>
                <a:ea typeface="Yu Gothic UI" panose="020B0500000000000000" pitchFamily="34" charset="-128"/>
              </a:endParaRPr>
            </a:p>
          </p:txBody>
        </p:sp>
        <p:sp>
          <p:nvSpPr>
            <p:cNvPr id="106" name="Freeform: Shape 105">
              <a:extLst>
                <a:ext uri="{FF2B5EF4-FFF2-40B4-BE49-F238E27FC236}">
                  <a16:creationId xmlns:a16="http://schemas.microsoft.com/office/drawing/2014/main" id="{658C6582-A838-446C-8E7B-A6BC508CBA1F}"/>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latin typeface="Segoe UI" panose="020B0502040204020203" pitchFamily="34" charset="0"/>
                <a:ea typeface="Yu Gothic UI" panose="020B0500000000000000" pitchFamily="34" charset="-128"/>
              </a:endParaRPr>
            </a:p>
          </p:txBody>
        </p:sp>
      </p:grpSp>
      <p:grpSp>
        <p:nvGrpSpPr>
          <p:cNvPr id="107" name="Graphic 98">
            <a:extLst>
              <a:ext uri="{FF2B5EF4-FFF2-40B4-BE49-F238E27FC236}">
                <a16:creationId xmlns:a16="http://schemas.microsoft.com/office/drawing/2014/main" id="{04D76AA2-9955-CC66-851A-5282E9210964}"/>
              </a:ext>
              <a:ext uri="{C183D7F6-B498-43B3-948B-1728B52AA6E4}">
                <adec:decorative xmlns:adec="http://schemas.microsoft.com/office/drawing/2017/decorative" val="1"/>
              </a:ext>
            </a:extLst>
          </p:cNvPr>
          <p:cNvGrpSpPr/>
          <p:nvPr/>
        </p:nvGrpSpPr>
        <p:grpSpPr>
          <a:xfrm>
            <a:off x="4997704" y="5556229"/>
            <a:ext cx="217234" cy="157702"/>
            <a:chOff x="-5493484" y="3293434"/>
            <a:chExt cx="4667181" cy="3388166"/>
          </a:xfrm>
        </p:grpSpPr>
        <p:sp>
          <p:nvSpPr>
            <p:cNvPr id="108" name="Freeform: Shape 107">
              <a:extLst>
                <a:ext uri="{FF2B5EF4-FFF2-40B4-BE49-F238E27FC236}">
                  <a16:creationId xmlns:a16="http://schemas.microsoft.com/office/drawing/2014/main" id="{475E58A9-D9ED-BDB2-D50E-C50D2669E9D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latin typeface="Segoe UI" panose="020B0502040204020203" pitchFamily="34" charset="0"/>
                <a:ea typeface="Yu Gothic UI" panose="020B0500000000000000" pitchFamily="34" charset="-128"/>
              </a:endParaRPr>
            </a:p>
          </p:txBody>
        </p:sp>
        <p:sp>
          <p:nvSpPr>
            <p:cNvPr id="109" name="Freeform: Shape 108">
              <a:extLst>
                <a:ext uri="{FF2B5EF4-FFF2-40B4-BE49-F238E27FC236}">
                  <a16:creationId xmlns:a16="http://schemas.microsoft.com/office/drawing/2014/main" id="{94A26EB9-F6D7-051D-EEC5-D1AF613D7C49}"/>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latin typeface="Segoe UI" panose="020B0502040204020203" pitchFamily="34" charset="0"/>
                <a:ea typeface="Yu Gothic UI" panose="020B0500000000000000" pitchFamily="34" charset="-128"/>
              </a:endParaRPr>
            </a:p>
          </p:txBody>
        </p:sp>
      </p:grpSp>
      <p:sp>
        <p:nvSpPr>
          <p:cNvPr id="2" name="TextBox 1">
            <a:extLst>
              <a:ext uri="{FF2B5EF4-FFF2-40B4-BE49-F238E27FC236}">
                <a16:creationId xmlns:a16="http://schemas.microsoft.com/office/drawing/2014/main" id="{1CE825FB-F6A4-FD45-0074-5FBB8EC9E13B}"/>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42648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60F3-7867-3F82-98DB-DFEB50865AFB}"/>
              </a:ext>
            </a:extLst>
          </p:cNvPr>
          <p:cNvSpPr>
            <a:spLocks noGrp="1"/>
          </p:cNvSpPr>
          <p:nvPr>
            <p:ph type="title"/>
          </p:nvPr>
        </p:nvSpPr>
        <p:spPr>
          <a:xfrm>
            <a:off x="588963" y="483326"/>
            <a:ext cx="11017250" cy="492443"/>
          </a:xfrm>
        </p:spPr>
        <p:txBody>
          <a:bodyPr/>
          <a:lstStyle/>
          <a:p>
            <a:r>
              <a:rPr lang="ja-JP">
                <a:latin typeface="Segoe UI Semibold" panose="020B0702040204020203" pitchFamily="34" charset="0"/>
                <a:ea typeface="Yu Gothic UI Semibold" panose="020B0700000000000000" pitchFamily="34" charset="-128"/>
              </a:rPr>
              <a:t>生成 AI とは</a:t>
            </a:r>
          </a:p>
        </p:txBody>
      </p:sp>
      <p:sp>
        <p:nvSpPr>
          <p:cNvPr id="11" name="Rectangle: Rounded Corners 10">
            <a:extLst>
              <a:ext uri="{FF2B5EF4-FFF2-40B4-BE49-F238E27FC236}">
                <a16:creationId xmlns:a16="http://schemas.microsoft.com/office/drawing/2014/main" id="{1ADCD422-E42B-8D40-21E6-04120BA6FB30}"/>
              </a:ext>
              <a:ext uri="{C183D7F6-B498-43B3-948B-1728B52AA6E4}">
                <adec:decorative xmlns:adec="http://schemas.microsoft.com/office/drawing/2017/decorative" val="1"/>
              </a:ext>
            </a:extLst>
          </p:cNvPr>
          <p:cNvSpPr>
            <a:spLocks/>
          </p:cNvSpPr>
          <p:nvPr/>
        </p:nvSpPr>
        <p:spPr>
          <a:xfrm>
            <a:off x="578791" y="2524124"/>
            <a:ext cx="11034991" cy="3768201"/>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4" name="TextBox 13">
            <a:extLst>
              <a:ext uri="{FF2B5EF4-FFF2-40B4-BE49-F238E27FC236}">
                <a16:creationId xmlns:a16="http://schemas.microsoft.com/office/drawing/2014/main" id="{893284DA-7148-E116-E5F9-87E6E2B2FCE4}"/>
              </a:ext>
            </a:extLst>
          </p:cNvPr>
          <p:cNvSpPr txBox="1">
            <a:spLocks/>
          </p:cNvSpPr>
          <p:nvPr/>
        </p:nvSpPr>
        <p:spPr>
          <a:xfrm>
            <a:off x="588963" y="1213683"/>
            <a:ext cx="11017250" cy="830997"/>
          </a:xfrm>
          <a:prstGeom prst="rect">
            <a:avLst/>
          </a:prstGeom>
          <a:noFill/>
        </p:spPr>
        <p:txBody>
          <a:bodyPr wrap="square" lIns="0" tIns="0" rIns="0" bIns="0">
            <a:spAutoFit/>
          </a:bodyPr>
          <a:lstStyle/>
          <a:p>
            <a:pPr defTabSz="932742">
              <a:spcBef>
                <a:spcPct val="0"/>
              </a:spcBef>
            </a:pPr>
            <a:r>
              <a:rPr lang="ja-JP" sz="18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生成 AI は、新しいコンテンツの作成に重点を置いた人工知能の分野です。データに基づいて分類や予測を行う従来の AI とは異なり、生成 AI は画像、テキスト、音楽などの独自の出力を生成できます。例から学び、何か新しいものを生み出すデジタル アーティストやライターと一緒に仕事をするようなものです</a:t>
            </a:r>
          </a:p>
        </p:txBody>
      </p:sp>
      <p:grpSp>
        <p:nvGrpSpPr>
          <p:cNvPr id="17" name="Group 16">
            <a:extLst>
              <a:ext uri="{FF2B5EF4-FFF2-40B4-BE49-F238E27FC236}">
                <a16:creationId xmlns:a16="http://schemas.microsoft.com/office/drawing/2014/main" id="{9670257B-3036-BCD5-A3EF-59602B47DD28}"/>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8" name="Arrow: U-Turn 17">
              <a:extLst>
                <a:ext uri="{FF2B5EF4-FFF2-40B4-BE49-F238E27FC236}">
                  <a16:creationId xmlns:a16="http://schemas.microsoft.com/office/drawing/2014/main" id="{1C229915-DCCC-ECAA-C8FC-A6578F0BDA4C}"/>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endParaRPr>
            </a:p>
          </p:txBody>
        </p:sp>
        <p:pic>
          <p:nvPicPr>
            <p:cNvPr id="19" name="Picture 18">
              <a:extLst>
                <a:ext uri="{FF2B5EF4-FFF2-40B4-BE49-F238E27FC236}">
                  <a16:creationId xmlns:a16="http://schemas.microsoft.com/office/drawing/2014/main" id="{4EA7C474-1EE9-0CCD-4A76-D5EB09A78E3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2" name="Rounded Rectangle 3_1">
            <a:extLst>
              <a:ext uri="{FF2B5EF4-FFF2-40B4-BE49-F238E27FC236}">
                <a16:creationId xmlns:a16="http://schemas.microsoft.com/office/drawing/2014/main" id="{5C58860E-C4D9-84D2-D808-31B5FDB2C4A6}"/>
              </a:ext>
              <a:ext uri="{C183D7F6-B498-43B3-948B-1728B52AA6E4}">
                <adec:decorative xmlns:adec="http://schemas.microsoft.com/office/drawing/2017/decorative" val="1"/>
              </a:ext>
            </a:extLst>
          </p:cNvPr>
          <p:cNvSpPr>
            <a:spLocks/>
          </p:cNvSpPr>
          <p:nvPr/>
        </p:nvSpPr>
        <p:spPr>
          <a:xfrm>
            <a:off x="762572"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0" name="Rectangle: Rounded Corners 19">
            <a:extLst>
              <a:ext uri="{FF2B5EF4-FFF2-40B4-BE49-F238E27FC236}">
                <a16:creationId xmlns:a16="http://schemas.microsoft.com/office/drawing/2014/main" id="{2BA85D0D-B74E-D61D-5018-A89DA9A2D5E8}"/>
              </a:ext>
            </a:extLst>
          </p:cNvPr>
          <p:cNvSpPr>
            <a:spLocks/>
          </p:cNvSpPr>
          <p:nvPr/>
        </p:nvSpPr>
        <p:spPr bwMode="auto">
          <a:xfrm>
            <a:off x="902125" y="2861971"/>
            <a:ext cx="4912221" cy="395288"/>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sz="1600">
                <a:solidFill>
                  <a:schemeClr val="accent2"/>
                </a:solidFill>
                <a:effectLst/>
                <a:latin typeface="Segoe UI Semibold" panose="020B0702040204020203" pitchFamily="34" charset="0"/>
                <a:ea typeface="Yu Gothic UI Semibold" panose="020B0700000000000000" pitchFamily="34" charset="-128"/>
                <a:cs typeface="+mj-cs"/>
              </a:rPr>
              <a:t>例 </a:t>
            </a:r>
          </a:p>
        </p:txBody>
      </p:sp>
      <p:sp>
        <p:nvSpPr>
          <p:cNvPr id="23" name="TextBox 22">
            <a:extLst>
              <a:ext uri="{FF2B5EF4-FFF2-40B4-BE49-F238E27FC236}">
                <a16:creationId xmlns:a16="http://schemas.microsoft.com/office/drawing/2014/main" id="{011E4355-461B-30A4-7D49-8DE3F6861451}"/>
              </a:ext>
            </a:extLst>
          </p:cNvPr>
          <p:cNvSpPr txBox="1">
            <a:spLocks/>
          </p:cNvSpPr>
          <p:nvPr/>
        </p:nvSpPr>
        <p:spPr>
          <a:xfrm>
            <a:off x="977751" y="3411897"/>
            <a:ext cx="4861275" cy="2108269"/>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ja-JP" sz="1400" dirty="0">
                <a:effectLst/>
                <a:latin typeface="Segoe UI Semibold" panose="020B0702040204020203" pitchFamily="34" charset="0"/>
                <a:ea typeface="Yu Gothic UI Semibold" panose="020B0700000000000000" pitchFamily="34" charset="-128"/>
                <a:cs typeface="+mj-cs"/>
              </a:rPr>
              <a:t>アートとデザイン: </a:t>
            </a:r>
            <a:r>
              <a:rPr lang="ja-JP" sz="1400" dirty="0">
                <a:effectLst/>
                <a:latin typeface="Segoe UI" panose="020B0502040204020203" pitchFamily="34" charset="0"/>
                <a:ea typeface="Yu Gothic UI" panose="020B0500000000000000" pitchFamily="34" charset="-128"/>
              </a:rPr>
              <a:t>AI はユニークなアートワークを作成したり、ロゴをデザインしたり、ファッション デザインを生成したりすることもできます</a:t>
            </a:r>
          </a:p>
          <a:p>
            <a:pPr marL="223838" indent="-223838">
              <a:spcAft>
                <a:spcPts val="1000"/>
              </a:spcAft>
              <a:buFont typeface="Arial" panose="020B0604020202020204" pitchFamily="34" charset="0"/>
              <a:buChar char="•"/>
            </a:pPr>
            <a:r>
              <a:rPr lang="ja-JP" sz="1400" dirty="0">
                <a:latin typeface="Segoe UI Semibold" panose="020B0702040204020203" pitchFamily="34" charset="0"/>
                <a:ea typeface="Yu Gothic UI Semibold" panose="020B0700000000000000" pitchFamily="34" charset="-128"/>
                <a:cs typeface="+mj-cs"/>
              </a:rPr>
              <a:t>音楽: </a:t>
            </a:r>
            <a:r>
              <a:rPr lang="ja-JP" sz="1400" dirty="0">
                <a:effectLst/>
                <a:latin typeface="Segoe UI" panose="020B0502040204020203" pitchFamily="34" charset="0"/>
                <a:ea typeface="Yu Gothic UI" panose="020B0500000000000000" pitchFamily="34" charset="-128"/>
              </a:rPr>
              <a:t>AI はオリジナルの楽曲を作曲したり、ミュージシャンが新しいサウンドを作成するのを支援したりできます</a:t>
            </a:r>
          </a:p>
          <a:p>
            <a:pPr marL="223838" indent="-223838">
              <a:spcAft>
                <a:spcPts val="1000"/>
              </a:spcAft>
              <a:buFont typeface="Arial" panose="020B0604020202020204" pitchFamily="34" charset="0"/>
              <a:buChar char="•"/>
            </a:pPr>
            <a:r>
              <a:rPr lang="ja-JP" sz="1400" dirty="0">
                <a:latin typeface="Segoe UI Semibold" panose="020B0702040204020203" pitchFamily="34" charset="0"/>
                <a:ea typeface="Yu Gothic UI Semibold" panose="020B0700000000000000" pitchFamily="34" charset="-128"/>
                <a:cs typeface="+mj-cs"/>
              </a:rPr>
              <a:t>執筆: </a:t>
            </a:r>
            <a:r>
              <a:rPr lang="ja-JP" sz="1400" dirty="0">
                <a:effectLst/>
                <a:latin typeface="Segoe UI" panose="020B0502040204020203" pitchFamily="34" charset="0"/>
                <a:ea typeface="Yu Gothic UI" panose="020B0500000000000000" pitchFamily="34" charset="-128"/>
              </a:rPr>
              <a:t>AI は物語や詩を書いたり、アイデアやコンテンツを生成して宿題を手伝ったりすることもできます</a:t>
            </a:r>
          </a:p>
          <a:p>
            <a:pPr marL="223838" indent="-223838">
              <a:spcAft>
                <a:spcPts val="1000"/>
              </a:spcAft>
              <a:buFont typeface="Arial" panose="020B0604020202020204" pitchFamily="34" charset="0"/>
              <a:buChar char="•"/>
            </a:pPr>
            <a:r>
              <a:rPr lang="ja-JP" sz="1400" dirty="0">
                <a:latin typeface="Segoe UI Semibold" panose="020B0702040204020203" pitchFamily="34" charset="0"/>
                <a:ea typeface="Yu Gothic UI Semibold" panose="020B0700000000000000" pitchFamily="34" charset="-128"/>
                <a:cs typeface="+mj-cs"/>
              </a:rPr>
              <a:t>ゲーム: </a:t>
            </a:r>
            <a:r>
              <a:rPr lang="ja-JP" sz="1400" dirty="0">
                <a:effectLst/>
                <a:latin typeface="Segoe UI" panose="020B0502040204020203" pitchFamily="34" charset="0"/>
                <a:ea typeface="Yu Gothic UI" panose="020B0500000000000000" pitchFamily="34" charset="-128"/>
              </a:rPr>
              <a:t>AI はゲームのレベル、キャラクター、さらにはゲーム世界全体をデザインできます</a:t>
            </a:r>
          </a:p>
        </p:txBody>
      </p:sp>
      <p:grpSp>
        <p:nvGrpSpPr>
          <p:cNvPr id="28" name="Group 27">
            <a:extLst>
              <a:ext uri="{FF2B5EF4-FFF2-40B4-BE49-F238E27FC236}">
                <a16:creationId xmlns:a16="http://schemas.microsoft.com/office/drawing/2014/main" id="{2CC9C51F-1141-33E6-9621-C087E93657AF}"/>
              </a:ext>
              <a:ext uri="{C183D7F6-B498-43B3-948B-1728B52AA6E4}">
                <adec:decorative xmlns:adec="http://schemas.microsoft.com/office/drawing/2017/decorative" val="1"/>
              </a:ext>
            </a:extLst>
          </p:cNvPr>
          <p:cNvGrpSpPr>
            <a:grpSpLocks/>
          </p:cNvGrpSpPr>
          <p:nvPr/>
        </p:nvGrpSpPr>
        <p:grpSpPr>
          <a:xfrm>
            <a:off x="5393181" y="2805827"/>
            <a:ext cx="511080" cy="507576"/>
            <a:chOff x="547424" y="4293480"/>
            <a:chExt cx="640026" cy="657416"/>
          </a:xfrm>
        </p:grpSpPr>
        <p:grpSp>
          <p:nvGrpSpPr>
            <p:cNvPr id="29" name="Group 28">
              <a:extLst>
                <a:ext uri="{FF2B5EF4-FFF2-40B4-BE49-F238E27FC236}">
                  <a16:creationId xmlns:a16="http://schemas.microsoft.com/office/drawing/2014/main" id="{22E8560E-2EF5-AFB8-ABC4-4A24C63D5EB8}"/>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4D303278-F062-6DD0-7CE7-5174C4614080}"/>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98AE80ED-4929-22DC-68C3-456E7C84B25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5" name="Rounded Rectangle 3_1">
                  <a:extLst>
                    <a:ext uri="{FF2B5EF4-FFF2-40B4-BE49-F238E27FC236}">
                      <a16:creationId xmlns:a16="http://schemas.microsoft.com/office/drawing/2014/main" id="{E6E2FC8A-4A4D-3BDB-6626-82FDBB657E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32" name="Rounded Rectangle 3_1">
                <a:extLst>
                  <a:ext uri="{FF2B5EF4-FFF2-40B4-BE49-F238E27FC236}">
                    <a16:creationId xmlns:a16="http://schemas.microsoft.com/office/drawing/2014/main" id="{93CF0050-8668-031D-8D69-9320ED0CE0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3" name="Rounded Rectangle 24_1">
                <a:extLst>
                  <a:ext uri="{FF2B5EF4-FFF2-40B4-BE49-F238E27FC236}">
                    <a16:creationId xmlns:a16="http://schemas.microsoft.com/office/drawing/2014/main" id="{85A47B7B-119C-05F7-2B03-1C33D4524E1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30" name="Oval 29">
              <a:extLst>
                <a:ext uri="{FF2B5EF4-FFF2-40B4-BE49-F238E27FC236}">
                  <a16:creationId xmlns:a16="http://schemas.microsoft.com/office/drawing/2014/main" id="{893B98B9-20DF-0290-D67B-F654AC4B78E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83" name="CompanyDirectory_EF0D">
            <a:extLst>
              <a:ext uri="{FF2B5EF4-FFF2-40B4-BE49-F238E27FC236}">
                <a16:creationId xmlns:a16="http://schemas.microsoft.com/office/drawing/2014/main" id="{C03FE11F-A1E7-B620-1A46-0941FE79CB9F}"/>
              </a:ext>
              <a:ext uri="{C183D7F6-B498-43B3-948B-1728B52AA6E4}">
                <adec:decorative xmlns:adec="http://schemas.microsoft.com/office/drawing/2017/decorative" val="1"/>
              </a:ext>
            </a:extLst>
          </p:cNvPr>
          <p:cNvSpPr>
            <a:spLocks noChangeAspect="1" noEditPoints="1"/>
          </p:cNvSpPr>
          <p:nvPr/>
        </p:nvSpPr>
        <p:spPr bwMode="auto">
          <a:xfrm>
            <a:off x="5550617" y="2950599"/>
            <a:ext cx="196208" cy="21803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25" name="Rounded Rectangle 3_1_1">
            <a:extLst>
              <a:ext uri="{FF2B5EF4-FFF2-40B4-BE49-F238E27FC236}">
                <a16:creationId xmlns:a16="http://schemas.microsoft.com/office/drawing/2014/main" id="{B12F22F0-BC59-7F47-990F-B6DC67897839}"/>
              </a:ext>
              <a:ext uri="{C183D7F6-B498-43B3-948B-1728B52AA6E4}">
                <adec:decorative xmlns:adec="http://schemas.microsoft.com/office/drawing/2017/decorative" val="1"/>
              </a:ext>
            </a:extLst>
          </p:cNvPr>
          <p:cNvSpPr>
            <a:spLocks/>
          </p:cNvSpPr>
          <p:nvPr/>
        </p:nvSpPr>
        <p:spPr>
          <a:xfrm>
            <a:off x="6187727"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1" name="Rectangle: Rounded Corners 20">
            <a:extLst>
              <a:ext uri="{FF2B5EF4-FFF2-40B4-BE49-F238E27FC236}">
                <a16:creationId xmlns:a16="http://schemas.microsoft.com/office/drawing/2014/main" id="{672660C8-4C87-4D27-FD0A-6C84E49E5A0C}"/>
              </a:ext>
            </a:extLst>
          </p:cNvPr>
          <p:cNvSpPr>
            <a:spLocks/>
          </p:cNvSpPr>
          <p:nvPr/>
        </p:nvSpPr>
        <p:spPr bwMode="auto">
          <a:xfrm>
            <a:off x="6327281" y="2861971"/>
            <a:ext cx="4912221" cy="395288"/>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sz="1600" dirty="0">
                <a:solidFill>
                  <a:schemeClr val="accent1"/>
                </a:solidFill>
                <a:effectLst/>
                <a:latin typeface="Segoe UI Semibold" panose="020B0702040204020203" pitchFamily="34" charset="0"/>
                <a:ea typeface="Yu Gothic UI Semibold" panose="020B0700000000000000" pitchFamily="34" charset="-128"/>
                <a:cs typeface="+mj-cs"/>
              </a:rPr>
              <a:t>倫理と責任</a:t>
            </a:r>
          </a:p>
        </p:txBody>
      </p:sp>
      <p:sp>
        <p:nvSpPr>
          <p:cNvPr id="24" name="TextBox 23">
            <a:extLst>
              <a:ext uri="{FF2B5EF4-FFF2-40B4-BE49-F238E27FC236}">
                <a16:creationId xmlns:a16="http://schemas.microsoft.com/office/drawing/2014/main" id="{50F3649D-CE75-C08C-E09C-D2DD8174A948}"/>
              </a:ext>
            </a:extLst>
          </p:cNvPr>
          <p:cNvSpPr txBox="1">
            <a:spLocks/>
          </p:cNvSpPr>
          <p:nvPr/>
        </p:nvSpPr>
        <p:spPr>
          <a:xfrm>
            <a:off x="6416039" y="3411897"/>
            <a:ext cx="4861275" cy="1980029"/>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ja-JP" sz="1400" dirty="0">
                <a:latin typeface="Segoe UI Semibold" panose="020B0702040204020203" pitchFamily="34" charset="0"/>
                <a:ea typeface="Yu Gothic UI Semibold" panose="020B0700000000000000" pitchFamily="34" charset="-128"/>
                <a:cs typeface="+mj-cs"/>
              </a:rPr>
              <a:t>責任を持って AI を使用する: </a:t>
            </a:r>
            <a:r>
              <a:rPr lang="ja-JP" sz="1400" dirty="0">
                <a:effectLst/>
                <a:latin typeface="Segoe UI" panose="020B0502040204020203" pitchFamily="34" charset="0"/>
                <a:ea typeface="Yu Gothic UI" panose="020B0500000000000000" pitchFamily="34" charset="-128"/>
              </a:rPr>
              <a:t>倫理的かつ敬意を持った方法で AI を使用することが重要です。これは、有害なコンテンツや誤解を招くコンテンツを作成するために AI を使用しないことを意味します</a:t>
            </a:r>
          </a:p>
          <a:p>
            <a:pPr marL="223838" indent="-223838">
              <a:spcAft>
                <a:spcPts val="1000"/>
              </a:spcAft>
              <a:buFont typeface="Arial" panose="020B0604020202020204" pitchFamily="34" charset="0"/>
              <a:buChar char="•"/>
            </a:pPr>
            <a:r>
              <a:rPr lang="ja-JP" sz="1400" dirty="0">
                <a:latin typeface="Segoe UI Semibold" panose="020B0702040204020203" pitchFamily="34" charset="0"/>
                <a:ea typeface="Yu Gothic UI Semibold" panose="020B0700000000000000" pitchFamily="34" charset="-128"/>
                <a:cs typeface="+mj-cs"/>
              </a:rPr>
              <a:t>プライバシーと同意: </a:t>
            </a:r>
            <a:r>
              <a:rPr lang="ja-JP" sz="1400" dirty="0">
                <a:effectLst/>
                <a:latin typeface="Segoe UI" panose="020B0502040204020203" pitchFamily="34" charset="0"/>
                <a:ea typeface="Yu Gothic UI" panose="020B0500000000000000" pitchFamily="34" charset="-128"/>
              </a:rPr>
              <a:t>常にユーザーのプライバシーを尊重し、データを使用する前に許可を得ます</a:t>
            </a:r>
          </a:p>
          <a:p>
            <a:pPr marL="223838" indent="-223838">
              <a:spcAft>
                <a:spcPts val="1000"/>
              </a:spcAft>
              <a:buFont typeface="Arial" panose="020B0604020202020204" pitchFamily="34" charset="0"/>
              <a:buChar char="•"/>
            </a:pPr>
            <a:r>
              <a:rPr lang="ja-JP" sz="1400" dirty="0">
                <a:latin typeface="Segoe UI Semibold" panose="020B0702040204020203" pitchFamily="34" charset="0"/>
                <a:ea typeface="Yu Gothic UI Semibold" panose="020B0700000000000000" pitchFamily="34" charset="-128"/>
                <a:cs typeface="+mj-cs"/>
              </a:rPr>
              <a:t>偏りと公平性: </a:t>
            </a:r>
            <a:r>
              <a:rPr lang="ja-JP" sz="1400" dirty="0">
                <a:effectLst/>
                <a:latin typeface="Segoe UI" panose="020B0502040204020203" pitchFamily="34" charset="0"/>
                <a:ea typeface="Yu Gothic UI" panose="020B0500000000000000" pitchFamily="34" charset="-128"/>
              </a:rPr>
              <a:t>AI はトレーニングに使用したデータの偏りを反映することがあることに注意してください。こういった偏りを認識し、対処することが重要です</a:t>
            </a:r>
          </a:p>
        </p:txBody>
      </p:sp>
      <p:grpSp>
        <p:nvGrpSpPr>
          <p:cNvPr id="46" name="Group 45">
            <a:extLst>
              <a:ext uri="{FF2B5EF4-FFF2-40B4-BE49-F238E27FC236}">
                <a16:creationId xmlns:a16="http://schemas.microsoft.com/office/drawing/2014/main" id="{B0A241FC-A111-BE34-B04C-18DFD75C48E8}"/>
              </a:ext>
              <a:ext uri="{C183D7F6-B498-43B3-948B-1728B52AA6E4}">
                <adec:decorative xmlns:adec="http://schemas.microsoft.com/office/drawing/2017/decorative" val="1"/>
              </a:ext>
            </a:extLst>
          </p:cNvPr>
          <p:cNvGrpSpPr>
            <a:grpSpLocks/>
          </p:cNvGrpSpPr>
          <p:nvPr/>
        </p:nvGrpSpPr>
        <p:grpSpPr>
          <a:xfrm>
            <a:off x="10818337" y="2805827"/>
            <a:ext cx="511080" cy="507576"/>
            <a:chOff x="547424" y="4293480"/>
            <a:chExt cx="640026" cy="657416"/>
          </a:xfrm>
        </p:grpSpPr>
        <p:grpSp>
          <p:nvGrpSpPr>
            <p:cNvPr id="47" name="Group 46">
              <a:extLst>
                <a:ext uri="{FF2B5EF4-FFF2-40B4-BE49-F238E27FC236}">
                  <a16:creationId xmlns:a16="http://schemas.microsoft.com/office/drawing/2014/main" id="{A644FA69-E2F8-5058-92DF-31F5CBDF12CC}"/>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782BF7B9-0E83-C8DD-3D1A-8C87A1FF280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2AA4803E-AF36-5F1D-C326-AF6E4C2D793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53" name="Rounded Rectangle 3_1">
                  <a:extLst>
                    <a:ext uri="{FF2B5EF4-FFF2-40B4-BE49-F238E27FC236}">
                      <a16:creationId xmlns:a16="http://schemas.microsoft.com/office/drawing/2014/main" id="{19048152-5D2B-9A1C-6A99-D47F551C0E2F}"/>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50" name="Rounded Rectangle 3_1">
                <a:extLst>
                  <a:ext uri="{FF2B5EF4-FFF2-40B4-BE49-F238E27FC236}">
                    <a16:creationId xmlns:a16="http://schemas.microsoft.com/office/drawing/2014/main" id="{2A4DF4E9-9314-15EE-F022-20E5285A61F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51" name="Rounded Rectangle 24_1">
                <a:extLst>
                  <a:ext uri="{FF2B5EF4-FFF2-40B4-BE49-F238E27FC236}">
                    <a16:creationId xmlns:a16="http://schemas.microsoft.com/office/drawing/2014/main" id="{A94B2836-51DA-8447-48D8-4278140B5BD0}"/>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48" name="Oval 47">
              <a:extLst>
                <a:ext uri="{FF2B5EF4-FFF2-40B4-BE49-F238E27FC236}">
                  <a16:creationId xmlns:a16="http://schemas.microsoft.com/office/drawing/2014/main" id="{28CEA628-8758-DCB9-BC9A-5CCBC28F0CD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85" name="Compare_F057">
            <a:extLst>
              <a:ext uri="{FF2B5EF4-FFF2-40B4-BE49-F238E27FC236}">
                <a16:creationId xmlns:a16="http://schemas.microsoft.com/office/drawing/2014/main" id="{A783AE41-4211-457A-C934-BC67AE836736}"/>
              </a:ext>
              <a:ext uri="{C183D7F6-B498-43B3-948B-1728B52AA6E4}">
                <adec:decorative xmlns:adec="http://schemas.microsoft.com/office/drawing/2017/decorative" val="1"/>
              </a:ext>
            </a:extLst>
          </p:cNvPr>
          <p:cNvSpPr>
            <a:spLocks noChangeAspect="1" noEditPoints="1"/>
          </p:cNvSpPr>
          <p:nvPr/>
        </p:nvSpPr>
        <p:spPr bwMode="auto">
          <a:xfrm>
            <a:off x="10969297" y="2951622"/>
            <a:ext cx="209160" cy="21598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5" name="TextBox 4">
            <a:extLst>
              <a:ext uri="{FF2B5EF4-FFF2-40B4-BE49-F238E27FC236}">
                <a16:creationId xmlns:a16="http://schemas.microsoft.com/office/drawing/2014/main" id="{E6D33574-C3DC-79FF-D4FC-9F59064FCF02}"/>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5133820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EAD0-DE73-BF1D-1B52-D27DB610EB0A}"/>
              </a:ext>
            </a:extLst>
          </p:cNvPr>
          <p:cNvSpPr>
            <a:spLocks noGrp="1"/>
          </p:cNvSpPr>
          <p:nvPr>
            <p:ph type="title"/>
          </p:nvPr>
        </p:nvSpPr>
        <p:spPr>
          <a:xfrm>
            <a:off x="588263" y="457200"/>
            <a:ext cx="11018520" cy="492443"/>
          </a:xfrm>
        </p:spPr>
        <p:txBody>
          <a:bodyPr/>
          <a:lstStyle/>
          <a:p>
            <a:r>
              <a:rPr lang="ja-JP" dirty="0">
                <a:latin typeface="Segoe UI Semibold" panose="020B0702040204020203" pitchFamily="34" charset="0"/>
                <a:ea typeface="Yu Gothic UI Semibold" panose="020B0700000000000000" pitchFamily="34" charset="-128"/>
              </a:rPr>
              <a:t>要約</a:t>
            </a:r>
          </a:p>
        </p:txBody>
      </p:sp>
      <p:sp>
        <p:nvSpPr>
          <p:cNvPr id="6" name="Rectangle: Rounded Corners 5">
            <a:extLst>
              <a:ext uri="{FF2B5EF4-FFF2-40B4-BE49-F238E27FC236}">
                <a16:creationId xmlns:a16="http://schemas.microsoft.com/office/drawing/2014/main" id="{13F72AD9-BBCA-BE51-A5EA-FABB91BA2BC5}"/>
              </a:ext>
              <a:ext uri="{C183D7F6-B498-43B3-948B-1728B52AA6E4}">
                <adec:decorative xmlns:adec="http://schemas.microsoft.com/office/drawing/2017/decorative" val="1"/>
              </a:ext>
            </a:extLst>
          </p:cNvPr>
          <p:cNvSpPr>
            <a:spLocks/>
          </p:cNvSpPr>
          <p:nvPr/>
        </p:nvSpPr>
        <p:spPr>
          <a:xfrm>
            <a:off x="578791" y="1371691"/>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grpSp>
        <p:nvGrpSpPr>
          <p:cNvPr id="8" name="Group 7">
            <a:extLst>
              <a:ext uri="{FF2B5EF4-FFF2-40B4-BE49-F238E27FC236}">
                <a16:creationId xmlns:a16="http://schemas.microsoft.com/office/drawing/2014/main" id="{163FB0B3-A65E-E2A7-ADAE-887C3F4D50FF}"/>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9" name="Arrow: U-Turn 8">
              <a:extLst>
                <a:ext uri="{FF2B5EF4-FFF2-40B4-BE49-F238E27FC236}">
                  <a16:creationId xmlns:a16="http://schemas.microsoft.com/office/drawing/2014/main" id="{E8531D61-CDDD-E91C-C98E-17282AB0D643}"/>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endParaRPr>
            </a:p>
          </p:txBody>
        </p:sp>
        <p:pic>
          <p:nvPicPr>
            <p:cNvPr id="10" name="Picture 9">
              <a:extLst>
                <a:ext uri="{FF2B5EF4-FFF2-40B4-BE49-F238E27FC236}">
                  <a16:creationId xmlns:a16="http://schemas.microsoft.com/office/drawing/2014/main" id="{99C54936-9597-5CFC-7BAF-5F440BF5CBB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1" name="Rounded Rectangle 3_1">
            <a:extLst>
              <a:ext uri="{FF2B5EF4-FFF2-40B4-BE49-F238E27FC236}">
                <a16:creationId xmlns:a16="http://schemas.microsoft.com/office/drawing/2014/main" id="{FE024BB2-0D51-34EC-BB2A-06BD8597FB4F}"/>
              </a:ext>
              <a:ext uri="{C183D7F6-B498-43B3-948B-1728B52AA6E4}">
                <adec:decorative xmlns:adec="http://schemas.microsoft.com/office/drawing/2017/decorative" val="1"/>
              </a:ext>
            </a:extLst>
          </p:cNvPr>
          <p:cNvSpPr>
            <a:spLocks/>
          </p:cNvSpPr>
          <p:nvPr/>
        </p:nvSpPr>
        <p:spPr>
          <a:xfrm>
            <a:off x="762571" y="1554901"/>
            <a:ext cx="10667428"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2" name="TextBox 11">
            <a:extLst>
              <a:ext uri="{FF2B5EF4-FFF2-40B4-BE49-F238E27FC236}">
                <a16:creationId xmlns:a16="http://schemas.microsoft.com/office/drawing/2014/main" id="{7763F321-06E7-32FD-2D8C-EDB5B0247999}"/>
              </a:ext>
            </a:extLst>
          </p:cNvPr>
          <p:cNvSpPr txBox="1">
            <a:spLocks/>
          </p:cNvSpPr>
          <p:nvPr/>
        </p:nvSpPr>
        <p:spPr>
          <a:xfrm>
            <a:off x="951238" y="2342095"/>
            <a:ext cx="9896577" cy="2333972"/>
          </a:xfrm>
          <a:prstGeom prst="rect">
            <a:avLst/>
          </a:prstGeom>
          <a:noFill/>
        </p:spPr>
        <p:txBody>
          <a:bodyPr wrap="square" lIns="0" tIns="0" rIns="0" bIns="0">
            <a:spAutoFit/>
          </a:bodyPr>
          <a:lstStyle/>
          <a:p>
            <a:pPr>
              <a:spcAft>
                <a:spcPts val="600"/>
              </a:spcAft>
            </a:pPr>
            <a:r>
              <a:rPr lang="ja-JP" sz="1800" dirty="0">
                <a:effectLst/>
                <a:latin typeface="Segoe UI Semibold" panose="020B0702040204020203" pitchFamily="34" charset="0"/>
                <a:ea typeface="Yu Gothic UI Semibold" panose="020B0700000000000000" pitchFamily="34" charset="-128"/>
                <a:cs typeface="+mj-cs"/>
              </a:rPr>
              <a:t>生成 AI の基本:</a:t>
            </a:r>
          </a:p>
          <a:p>
            <a:pPr marL="312738" indent="-220663">
              <a:spcAft>
                <a:spcPts val="1400"/>
              </a:spcAft>
              <a:buFont typeface="Arial" panose="020B0604020202020204" pitchFamily="34" charset="0"/>
              <a:buChar char="•"/>
            </a:pPr>
            <a:r>
              <a:rPr lang="ja-JP" sz="1600" dirty="0">
                <a:effectLst/>
                <a:latin typeface="Segoe UI Semibold" panose="020B0702040204020203" pitchFamily="34" charset="0"/>
                <a:ea typeface="Yu Gothic UI Semibold" panose="020B0700000000000000" pitchFamily="34" charset="-128"/>
              </a:rPr>
              <a:t>学習内容: </a:t>
            </a:r>
            <a:r>
              <a:rPr lang="ja-JP" sz="1600" dirty="0">
                <a:effectLst/>
                <a:latin typeface="Segoe UI" panose="020B0502040204020203" pitchFamily="34" charset="0"/>
                <a:ea typeface="Yu Gothic UI" panose="020B0500000000000000" pitchFamily="34" charset="-128"/>
              </a:rPr>
              <a:t>生成 AI とは何か、そしてそれがどのように機能するかを学びました。事例から学習することで、画像、テキスト、音楽などの新しいコンテンツを作成できる AI の一種であることを学びました</a:t>
            </a:r>
          </a:p>
          <a:p>
            <a:pPr marL="312738" indent="-220663">
              <a:spcAft>
                <a:spcPts val="1400"/>
              </a:spcAft>
              <a:buFont typeface="Arial" panose="020B0604020202020204" pitchFamily="34" charset="0"/>
              <a:buChar char="•"/>
            </a:pPr>
            <a:r>
              <a:rPr lang="ja-JP" sz="1600" dirty="0">
                <a:latin typeface="Segoe UI Semibold" panose="020B0702040204020203" pitchFamily="34" charset="0"/>
                <a:ea typeface="Yu Gothic UI Semibold" panose="020B0700000000000000" pitchFamily="34" charset="-128"/>
              </a:rPr>
              <a:t>重要な理由: </a:t>
            </a:r>
            <a:r>
              <a:rPr lang="ja-JP" sz="1600" dirty="0">
                <a:effectLst/>
                <a:latin typeface="Segoe UI" panose="020B0502040204020203" pitchFamily="34" charset="0"/>
                <a:ea typeface="Yu Gothic UI" panose="020B0500000000000000" pitchFamily="34" charset="-128"/>
              </a:rPr>
              <a:t>生成 AI を理解すると、テクノロジーを創造的かつ責任を持って使用する方法を理解するのに役立ちます</a:t>
            </a:r>
          </a:p>
          <a:p>
            <a:pPr marL="312738" indent="-220663">
              <a:spcAft>
                <a:spcPts val="600"/>
              </a:spcAft>
              <a:buFont typeface="Arial" panose="020B0604020202020204" pitchFamily="34" charset="0"/>
              <a:buChar char="•"/>
            </a:pPr>
            <a:r>
              <a:rPr lang="ja-JP" sz="1600" dirty="0">
                <a:latin typeface="Segoe UI" panose="020B0502040204020203" pitchFamily="34" charset="0"/>
                <a:ea typeface="Yu Gothic UI" panose="020B0500000000000000" pitchFamily="34" charset="-128"/>
              </a:rPr>
              <a:t>夢の目的地を創造する</a:t>
            </a:r>
          </a:p>
          <a:p>
            <a:pPr marL="619125" indent="-209550">
              <a:spcAft>
                <a:spcPts val="1000"/>
              </a:spcAft>
              <a:buFont typeface="Avenir Next LT Pro" panose="020B0504020202020204" pitchFamily="34" charset="0"/>
              <a:buChar char="–"/>
            </a:pPr>
            <a:r>
              <a:rPr lang="ja-JP" sz="1400" dirty="0">
                <a:effectLst/>
                <a:latin typeface="Segoe UI Semibold" panose="020B0702040204020203" pitchFamily="34" charset="0"/>
                <a:ea typeface="Yu Gothic UI Semibold" panose="020B0700000000000000" pitchFamily="34" charset="-128"/>
              </a:rPr>
              <a:t>実施内容: </a:t>
            </a:r>
            <a:r>
              <a:rPr lang="ja-JP" sz="1400" dirty="0">
                <a:effectLst/>
                <a:latin typeface="Segoe UI" panose="020B0502040204020203" pitchFamily="34" charset="0"/>
                <a:ea typeface="Yu Gothic UI" panose="020B0500000000000000" pitchFamily="34" charset="-128"/>
              </a:rPr>
              <a:t>AI を使用してアイデアをブレインストーミングし、ヒーロー画像を作成し、目的地の特徴をデザインしました</a:t>
            </a:r>
          </a:p>
          <a:p>
            <a:pPr marL="619125" indent="-209550">
              <a:spcAft>
                <a:spcPts val="1000"/>
              </a:spcAft>
              <a:buFont typeface="Avenir Next LT Pro" panose="020B0504020202020204" pitchFamily="34" charset="0"/>
              <a:buChar char="–"/>
            </a:pPr>
            <a:r>
              <a:rPr lang="ja-JP" sz="1400" dirty="0">
                <a:latin typeface="Segoe UI Semibold" panose="020B0702040204020203" pitchFamily="34" charset="0"/>
                <a:ea typeface="Yu Gothic UI Semibold" panose="020B0700000000000000" pitchFamily="34" charset="-128"/>
              </a:rPr>
              <a:t>重要な理由: </a:t>
            </a:r>
            <a:r>
              <a:rPr lang="ja-JP" sz="1400" dirty="0">
                <a:effectLst/>
                <a:latin typeface="Segoe UI" panose="020B0502040204020203" pitchFamily="34" charset="0"/>
                <a:ea typeface="Yu Gothic UI" panose="020B0500000000000000" pitchFamily="34" charset="-128"/>
              </a:rPr>
              <a:t>これらのプロジェクトでは、AI がユニークでエキサイティングな方法で創造的なアイデアを実現する方法を示しました</a:t>
            </a:r>
          </a:p>
        </p:txBody>
      </p:sp>
      <p:sp>
        <p:nvSpPr>
          <p:cNvPr id="13" name="Rectangle: Rounded Corners 12">
            <a:extLst>
              <a:ext uri="{FF2B5EF4-FFF2-40B4-BE49-F238E27FC236}">
                <a16:creationId xmlns:a16="http://schemas.microsoft.com/office/drawing/2014/main" id="{B749CB11-8F26-69E7-0ED8-66FD5A9FA77C}"/>
              </a:ext>
            </a:extLst>
          </p:cNvPr>
          <p:cNvSpPr>
            <a:spLocks/>
          </p:cNvSpPr>
          <p:nvPr/>
        </p:nvSpPr>
        <p:spPr bwMode="auto">
          <a:xfrm>
            <a:off x="944881" y="1738567"/>
            <a:ext cx="10066019"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sz="1800" dirty="0">
                <a:solidFill>
                  <a:schemeClr val="accent2"/>
                </a:solidFill>
                <a:effectLst/>
                <a:latin typeface="Segoe UI Semibold" panose="020B0702040204020203" pitchFamily="34" charset="0"/>
                <a:ea typeface="Yu Gothic UI Semibold" panose="020B0700000000000000" pitchFamily="34" charset="-128"/>
                <a:cs typeface="+mj-cs"/>
              </a:rPr>
              <a:t>重要なポイント </a:t>
            </a:r>
          </a:p>
        </p:txBody>
      </p:sp>
      <p:grpSp>
        <p:nvGrpSpPr>
          <p:cNvPr id="25" name="Group 24">
            <a:extLst>
              <a:ext uri="{FF2B5EF4-FFF2-40B4-BE49-F238E27FC236}">
                <a16:creationId xmlns:a16="http://schemas.microsoft.com/office/drawing/2014/main" id="{746D8D3F-E4E3-5E37-903F-8DF6CD56CA1B}"/>
              </a:ext>
              <a:ext uri="{C183D7F6-B498-43B3-948B-1728B52AA6E4}">
                <adec:decorative xmlns:adec="http://schemas.microsoft.com/office/drawing/2017/decorative" val="1"/>
              </a:ext>
            </a:extLst>
          </p:cNvPr>
          <p:cNvGrpSpPr>
            <a:grpSpLocks/>
          </p:cNvGrpSpPr>
          <p:nvPr/>
        </p:nvGrpSpPr>
        <p:grpSpPr>
          <a:xfrm>
            <a:off x="10693723" y="1695861"/>
            <a:ext cx="553396" cy="549602"/>
            <a:chOff x="547424" y="4293480"/>
            <a:chExt cx="640026" cy="657416"/>
          </a:xfrm>
        </p:grpSpPr>
        <p:grpSp>
          <p:nvGrpSpPr>
            <p:cNvPr id="26" name="Group 25">
              <a:extLst>
                <a:ext uri="{FF2B5EF4-FFF2-40B4-BE49-F238E27FC236}">
                  <a16:creationId xmlns:a16="http://schemas.microsoft.com/office/drawing/2014/main" id="{74ED4784-D36C-5EFB-0977-676BFA1BED7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3C5BB50-EF44-64C9-26CA-DB1095FADD16}"/>
                  </a:ext>
                </a:extLst>
              </p:cNvPr>
              <p:cNvGrpSpPr/>
              <p:nvPr/>
            </p:nvGrpSpPr>
            <p:grpSpPr>
              <a:xfrm>
                <a:off x="987658" y="5065483"/>
                <a:ext cx="1169054" cy="1200820"/>
                <a:chOff x="6349393" y="1711575"/>
                <a:chExt cx="5590022" cy="5674618"/>
              </a:xfrm>
            </p:grpSpPr>
            <p:sp>
              <p:nvSpPr>
                <p:cNvPr id="31" name="Rounded Rectangle 3_1">
                  <a:extLst>
                    <a:ext uri="{FF2B5EF4-FFF2-40B4-BE49-F238E27FC236}">
                      <a16:creationId xmlns:a16="http://schemas.microsoft.com/office/drawing/2014/main" id="{2FAB3980-B334-F989-EDDF-27F74374C2A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2" name="Rounded Rectangle 3_1">
                  <a:extLst>
                    <a:ext uri="{FF2B5EF4-FFF2-40B4-BE49-F238E27FC236}">
                      <a16:creationId xmlns:a16="http://schemas.microsoft.com/office/drawing/2014/main" id="{3A5C8050-28E7-3A84-63BF-9BFB9C117DB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29" name="Rounded Rectangle 3_1">
                <a:extLst>
                  <a:ext uri="{FF2B5EF4-FFF2-40B4-BE49-F238E27FC236}">
                    <a16:creationId xmlns:a16="http://schemas.microsoft.com/office/drawing/2014/main" id="{A4A38036-45AD-1DAB-0968-B545DF3EA6B6}"/>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0" name="Rounded Rectangle 24_1">
                <a:extLst>
                  <a:ext uri="{FF2B5EF4-FFF2-40B4-BE49-F238E27FC236}">
                    <a16:creationId xmlns:a16="http://schemas.microsoft.com/office/drawing/2014/main" id="{EFA9E813-F07B-D51A-557B-AA595275D89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7" name="Oval 26">
              <a:extLst>
                <a:ext uri="{FF2B5EF4-FFF2-40B4-BE49-F238E27FC236}">
                  <a16:creationId xmlns:a16="http://schemas.microsoft.com/office/drawing/2014/main" id="{B35A15E2-9892-AEE3-2A2A-C0499F80C87B}"/>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39" name="book_2" title="Icon of a book and a pencil">
            <a:extLst>
              <a:ext uri="{FF2B5EF4-FFF2-40B4-BE49-F238E27FC236}">
                <a16:creationId xmlns:a16="http://schemas.microsoft.com/office/drawing/2014/main" id="{3DAB2446-4AA1-97F8-30ED-4750C9B2C759}"/>
              </a:ext>
            </a:extLst>
          </p:cNvPr>
          <p:cNvSpPr>
            <a:spLocks noChangeAspect="1" noEditPoints="1"/>
          </p:cNvSpPr>
          <p:nvPr/>
        </p:nvSpPr>
        <p:spPr bwMode="auto">
          <a:xfrm>
            <a:off x="10847815" y="1858745"/>
            <a:ext cx="245212" cy="22383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AA543435-D20F-E92C-9E5A-61746697F721}"/>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5044750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1BA4-117A-1DF7-238F-09F9030DC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DCA48-3FDA-4946-D667-6DBA9C67DF07}"/>
              </a:ext>
            </a:extLst>
          </p:cNvPr>
          <p:cNvSpPr>
            <a:spLocks noGrp="1"/>
          </p:cNvSpPr>
          <p:nvPr>
            <p:ph type="title"/>
          </p:nvPr>
        </p:nvSpPr>
        <p:spPr>
          <a:xfrm>
            <a:off x="588963" y="457200"/>
            <a:ext cx="11017250" cy="1477328"/>
          </a:xfrm>
        </p:spPr>
        <p:txBody>
          <a:bodyPr/>
          <a:lstStyle/>
          <a:p>
            <a:r>
              <a:rPr lang="ja-JP">
                <a:latin typeface="Segoe UI Semibold" panose="020B0702040204020203" pitchFamily="34" charset="0"/>
                <a:ea typeface="Yu Gothic UI Semibold" panose="020B0700000000000000" pitchFamily="34" charset="-128"/>
              </a:rPr>
              <a:t>反映と拡大: AI 体験は続きます。</a:t>
            </a:r>
            <a:br>
              <a:rPr lang="ja-JP">
                <a:latin typeface="Segoe UI Semibold" panose="020B0702040204020203" pitchFamily="34" charset="0"/>
                <a:ea typeface="Yu Gothic UI Semibold" panose="020B0700000000000000" pitchFamily="34" charset="-128"/>
              </a:rPr>
            </a:br>
            <a:br>
              <a:rPr lang="ja-JP">
                <a:latin typeface="Segoe UI Semibold" panose="020B0702040204020203" pitchFamily="34" charset="0"/>
                <a:ea typeface="Yu Gothic UI Semibold" panose="020B0700000000000000" pitchFamily="34" charset="-128"/>
              </a:rPr>
            </a:br>
            <a:endParaRPr lang="ja-JP">
              <a:latin typeface="Segoe UI Semibold" panose="020B0702040204020203" pitchFamily="34" charset="0"/>
              <a:ea typeface="Yu Gothic UI Semibold" panose="020B0700000000000000" pitchFamily="34" charset="-128"/>
            </a:endParaRPr>
          </a:p>
        </p:txBody>
      </p:sp>
      <p:sp>
        <p:nvSpPr>
          <p:cNvPr id="8" name="Rectangle: Rounded Corners 7">
            <a:extLst>
              <a:ext uri="{FF2B5EF4-FFF2-40B4-BE49-F238E27FC236}">
                <a16:creationId xmlns:a16="http://schemas.microsoft.com/office/drawing/2014/main" id="{8830C1ED-9852-6732-5AF2-EF0CFDE4C634}"/>
              </a:ext>
              <a:ext uri="{C183D7F6-B498-43B3-948B-1728B52AA6E4}">
                <adec:decorative xmlns:adec="http://schemas.microsoft.com/office/drawing/2017/decorative" val="1"/>
              </a:ext>
            </a:extLst>
          </p:cNvPr>
          <p:cNvSpPr>
            <a:spLocks/>
          </p:cNvSpPr>
          <p:nvPr/>
        </p:nvSpPr>
        <p:spPr>
          <a:xfrm>
            <a:off x="571222" y="2123087"/>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9" name="TextBox 8">
            <a:extLst>
              <a:ext uri="{FF2B5EF4-FFF2-40B4-BE49-F238E27FC236}">
                <a16:creationId xmlns:a16="http://schemas.microsoft.com/office/drawing/2014/main" id="{2B87C61B-D347-42E6-5E86-CEA4C6782B0E}"/>
              </a:ext>
            </a:extLst>
          </p:cNvPr>
          <p:cNvSpPr txBox="1">
            <a:spLocks/>
          </p:cNvSpPr>
          <p:nvPr/>
        </p:nvSpPr>
        <p:spPr>
          <a:xfrm>
            <a:off x="588963" y="1213683"/>
            <a:ext cx="11017250" cy="553998"/>
          </a:xfrm>
          <a:prstGeom prst="rect">
            <a:avLst/>
          </a:prstGeom>
          <a:noFill/>
        </p:spPr>
        <p:txBody>
          <a:bodyPr wrap="square" lIns="0" tIns="0" rIns="0" bIns="0" anchor="t">
            <a:spAutoFit/>
          </a:bodyPr>
          <a:lstStyle/>
          <a:p>
            <a:pPr defTabSz="932742">
              <a:spcBef>
                <a:spcPct val="0"/>
              </a:spcBef>
            </a:pPr>
            <a:r>
              <a:rPr lang="ja-JP" sz="1800">
                <a:ln w="3175">
                  <a:noFill/>
                </a:ln>
                <a:gradFill flip="none">
                  <a:gsLst>
                    <a:gs pos="0">
                      <a:srgbClr val="FF5C39"/>
                    </a:gs>
                    <a:gs pos="100000">
                      <a:srgbClr val="C73ECC"/>
                    </a:gs>
                  </a:gsLst>
                  <a:lin ang="10800000" scaled="1"/>
                  <a:tileRect/>
                </a:gradFill>
                <a:latin typeface="Segoe UI Semibold" panose="020B0702040204020203" pitchFamily="34" charset="0"/>
                <a:ea typeface="Yu Gothic UI Semibold" panose="020B0700000000000000" pitchFamily="34" charset="-128"/>
                <a:cs typeface="+mj-cs"/>
              </a:rPr>
              <a:t>Microsoft Explore AI プログラムの修了おめでとうございます。少し時間を取って、これまで学んだことを振り返り、生成 AI の探索を続ける方法について考えてみましょう</a:t>
            </a:r>
          </a:p>
        </p:txBody>
      </p:sp>
      <p:grpSp>
        <p:nvGrpSpPr>
          <p:cNvPr id="10" name="Group 9">
            <a:extLst>
              <a:ext uri="{FF2B5EF4-FFF2-40B4-BE49-F238E27FC236}">
                <a16:creationId xmlns:a16="http://schemas.microsoft.com/office/drawing/2014/main" id="{D068017B-DE74-2463-AD35-9C5FF017E20D}"/>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1" name="Arrow: U-Turn 10">
              <a:extLst>
                <a:ext uri="{FF2B5EF4-FFF2-40B4-BE49-F238E27FC236}">
                  <a16:creationId xmlns:a16="http://schemas.microsoft.com/office/drawing/2014/main" id="{7F1B64E8-FE31-B6DF-35B2-9C9A9139A095}"/>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endParaRPr>
            </a:p>
          </p:txBody>
        </p:sp>
        <p:pic>
          <p:nvPicPr>
            <p:cNvPr id="12" name="Picture 11">
              <a:extLst>
                <a:ext uri="{FF2B5EF4-FFF2-40B4-BE49-F238E27FC236}">
                  <a16:creationId xmlns:a16="http://schemas.microsoft.com/office/drawing/2014/main" id="{E0DB33E7-7941-1F3E-2061-19B4CA1529F1}"/>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3" name="Rounded Rectangle 3_1">
            <a:extLst>
              <a:ext uri="{FF2B5EF4-FFF2-40B4-BE49-F238E27FC236}">
                <a16:creationId xmlns:a16="http://schemas.microsoft.com/office/drawing/2014/main" id="{B8A563F9-77F3-AF03-853D-848BBA2C67D9}"/>
              </a:ext>
              <a:ext uri="{C183D7F6-B498-43B3-948B-1728B52AA6E4}">
                <adec:decorative xmlns:adec="http://schemas.microsoft.com/office/drawing/2017/decorative" val="1"/>
              </a:ext>
            </a:extLst>
          </p:cNvPr>
          <p:cNvSpPr>
            <a:spLocks/>
          </p:cNvSpPr>
          <p:nvPr/>
        </p:nvSpPr>
        <p:spPr>
          <a:xfrm>
            <a:off x="762572" y="2286418"/>
            <a:ext cx="5242273"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15" name="Rectangle: Rounded Corners 14">
            <a:extLst>
              <a:ext uri="{FF2B5EF4-FFF2-40B4-BE49-F238E27FC236}">
                <a16:creationId xmlns:a16="http://schemas.microsoft.com/office/drawing/2014/main" id="{39E00979-C838-4EA9-A557-C658D1E0B630}"/>
              </a:ext>
              <a:ext uri="{C183D7F6-B498-43B3-948B-1728B52AA6E4}">
                <adec:decorative xmlns:adec="http://schemas.microsoft.com/office/drawing/2017/decorative" val="0"/>
              </a:ext>
            </a:extLst>
          </p:cNvPr>
          <p:cNvSpPr>
            <a:spLocks/>
          </p:cNvSpPr>
          <p:nvPr/>
        </p:nvSpPr>
        <p:spPr bwMode="auto">
          <a:xfrm>
            <a:off x="951238" y="2470084"/>
            <a:ext cx="4558022"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sz="1800" dirty="0">
                <a:solidFill>
                  <a:schemeClr val="accent2"/>
                </a:solidFill>
                <a:effectLst/>
                <a:latin typeface="Segoe UI Semibold" panose="020B0702040204020203" pitchFamily="34" charset="0"/>
                <a:ea typeface="Yu Gothic UI Semibold" panose="020B0700000000000000" pitchFamily="34" charset="-128"/>
                <a:cs typeface="+mj-cs"/>
              </a:rPr>
              <a:t>反映 </a:t>
            </a:r>
          </a:p>
        </p:txBody>
      </p:sp>
      <p:sp>
        <p:nvSpPr>
          <p:cNvPr id="14" name="TextBox 13">
            <a:extLst>
              <a:ext uri="{FF2B5EF4-FFF2-40B4-BE49-F238E27FC236}">
                <a16:creationId xmlns:a16="http://schemas.microsoft.com/office/drawing/2014/main" id="{062EA9C6-56D3-5BBB-2DAF-118BCEFED33E}"/>
              </a:ext>
            </a:extLst>
          </p:cNvPr>
          <p:cNvSpPr txBox="1">
            <a:spLocks/>
          </p:cNvSpPr>
          <p:nvPr/>
        </p:nvSpPr>
        <p:spPr>
          <a:xfrm>
            <a:off x="951238" y="3073612"/>
            <a:ext cx="4838676" cy="2351926"/>
          </a:xfrm>
          <a:prstGeom prst="rect">
            <a:avLst/>
          </a:prstGeom>
          <a:noFill/>
        </p:spPr>
        <p:txBody>
          <a:bodyPr wrap="square" lIns="0" tIns="0" rIns="0" bIns="0">
            <a:spAutoFit/>
          </a:bodyPr>
          <a:lstStyle/>
          <a:p>
            <a:pPr>
              <a:spcAft>
                <a:spcPts val="800"/>
              </a:spcAft>
            </a:pPr>
            <a:r>
              <a:rPr lang="ja-JP" sz="1600" dirty="0">
                <a:effectLst/>
                <a:latin typeface="Segoe UI" panose="020B0502040204020203" pitchFamily="34" charset="0"/>
                <a:ea typeface="Yu Gothic UI" panose="020B0500000000000000" pitchFamily="34" charset="-128"/>
                <a:cs typeface="+mj-cs"/>
              </a:rPr>
              <a:t>このコースを通じてのあなたの体験について少し考えてみまし</a:t>
            </a:r>
            <a:br>
              <a:rPr lang="en-US" altLang="ja-JP" sz="1600" dirty="0">
                <a:effectLst/>
                <a:latin typeface="Segoe UI" panose="020B0502040204020203" pitchFamily="34" charset="0"/>
                <a:ea typeface="Yu Gothic UI" panose="020B0500000000000000" pitchFamily="34" charset="-128"/>
                <a:cs typeface="+mj-cs"/>
              </a:rPr>
            </a:br>
            <a:r>
              <a:rPr lang="ja-JP" sz="1600" dirty="0">
                <a:effectLst/>
                <a:latin typeface="Segoe UI" panose="020B0502040204020203" pitchFamily="34" charset="0"/>
                <a:ea typeface="Yu Gothic UI" panose="020B0500000000000000" pitchFamily="34" charset="-128"/>
                <a:cs typeface="+mj-cs"/>
              </a:rPr>
              <a:t>ょう。</a:t>
            </a:r>
          </a:p>
          <a:p>
            <a:pPr marL="312738" indent="-220663">
              <a:spcAft>
                <a:spcPts val="1800"/>
              </a:spcAft>
              <a:buClr>
                <a:schemeClr val="tx1"/>
              </a:buClr>
              <a:buFont typeface="Arial" panose="020B0604020202020204" pitchFamily="34" charset="0"/>
              <a:buChar char="•"/>
            </a:pPr>
            <a:r>
              <a:rPr lang="ja-JP" sz="1600" dirty="0">
                <a:solidFill>
                  <a:schemeClr val="accent2"/>
                </a:solidFill>
                <a:effectLst/>
                <a:latin typeface="Segoe UI Semibold" panose="020B0702040204020203" pitchFamily="34" charset="0"/>
                <a:ea typeface="Yu Gothic UI Semibold" panose="020B0700000000000000" pitchFamily="34" charset="-128"/>
                <a:cs typeface="+mj-cs"/>
              </a:rPr>
              <a:t>お気に入りの部分: </a:t>
            </a:r>
            <a:r>
              <a:rPr lang="ja-JP" sz="1600" dirty="0">
                <a:effectLst/>
                <a:latin typeface="Segoe UI" panose="020B0502040204020203" pitchFamily="34" charset="0"/>
                <a:ea typeface="Yu Gothic UI" panose="020B0500000000000000" pitchFamily="34" charset="-128"/>
              </a:rPr>
              <a:t>コースの中で一番気に入った部分はどこですか。アイデアのブレインストーミングでしたか、画像の作成でしたか、それとも他のことでしたか。</a:t>
            </a:r>
          </a:p>
          <a:p>
            <a:pPr marL="312738" indent="-220663">
              <a:spcAft>
                <a:spcPts val="1500"/>
              </a:spcAft>
              <a:buClr>
                <a:schemeClr val="tx1"/>
              </a:buClr>
              <a:buFont typeface="Arial" panose="020B0604020202020204" pitchFamily="34" charset="0"/>
              <a:buChar char="•"/>
            </a:pPr>
            <a:r>
              <a:rPr lang="ja-JP" sz="1600" dirty="0">
                <a:solidFill>
                  <a:schemeClr val="accent2"/>
                </a:solidFill>
                <a:latin typeface="Segoe UI Semibold" panose="020B0702040204020203" pitchFamily="34" charset="0"/>
                <a:ea typeface="Yu Gothic UI Semibold" panose="020B0700000000000000" pitchFamily="34" charset="-128"/>
                <a:cs typeface="+mj-cs"/>
              </a:rPr>
              <a:t>学習内容: </a:t>
            </a:r>
            <a:r>
              <a:rPr lang="ja-JP" sz="1600" dirty="0">
                <a:effectLst/>
                <a:latin typeface="Segoe UI" panose="020B0502040204020203" pitchFamily="34" charset="0"/>
                <a:ea typeface="Yu Gothic UI" panose="020B0500000000000000" pitchFamily="34" charset="-128"/>
              </a:rPr>
              <a:t>どのような新しいスキルや知識を獲得しましたか。AI を使い始めた頃と比べて、今はどんな風に感じていますか。</a:t>
            </a:r>
          </a:p>
        </p:txBody>
      </p:sp>
      <p:grpSp>
        <p:nvGrpSpPr>
          <p:cNvPr id="16" name="Group 15">
            <a:extLst>
              <a:ext uri="{FF2B5EF4-FFF2-40B4-BE49-F238E27FC236}">
                <a16:creationId xmlns:a16="http://schemas.microsoft.com/office/drawing/2014/main" id="{2E7F7C1A-61B6-DF58-AB49-F3AE83014F0D}"/>
              </a:ext>
              <a:ext uri="{C183D7F6-B498-43B3-948B-1728B52AA6E4}">
                <adec:decorative xmlns:adec="http://schemas.microsoft.com/office/drawing/2017/decorative" val="1"/>
              </a:ext>
            </a:extLst>
          </p:cNvPr>
          <p:cNvGrpSpPr>
            <a:grpSpLocks/>
          </p:cNvGrpSpPr>
          <p:nvPr/>
        </p:nvGrpSpPr>
        <p:grpSpPr>
          <a:xfrm>
            <a:off x="5268569" y="2427378"/>
            <a:ext cx="553396" cy="549602"/>
            <a:chOff x="547424" y="4293480"/>
            <a:chExt cx="640026" cy="657416"/>
          </a:xfrm>
        </p:grpSpPr>
        <p:grpSp>
          <p:nvGrpSpPr>
            <p:cNvPr id="17" name="Group 16">
              <a:extLst>
                <a:ext uri="{FF2B5EF4-FFF2-40B4-BE49-F238E27FC236}">
                  <a16:creationId xmlns:a16="http://schemas.microsoft.com/office/drawing/2014/main" id="{B03ADAFF-8F8A-0EB6-D8B6-F04DAF2517C2}"/>
                </a:ext>
              </a:extLst>
            </p:cNvPr>
            <p:cNvGrpSpPr/>
            <p:nvPr/>
          </p:nvGrpSpPr>
          <p:grpSpPr>
            <a:xfrm>
              <a:off x="547424" y="4293480"/>
              <a:ext cx="640026" cy="657416"/>
              <a:chOff x="987658" y="5065483"/>
              <a:chExt cx="1169054" cy="1200820"/>
            </a:xfrm>
          </p:grpSpPr>
          <p:grpSp>
            <p:nvGrpSpPr>
              <p:cNvPr id="19" name="Group 18">
                <a:extLst>
                  <a:ext uri="{FF2B5EF4-FFF2-40B4-BE49-F238E27FC236}">
                    <a16:creationId xmlns:a16="http://schemas.microsoft.com/office/drawing/2014/main" id="{49F2BB61-B35E-1972-60B4-A2438DDFEC32}"/>
                  </a:ext>
                </a:extLst>
              </p:cNvPr>
              <p:cNvGrpSpPr/>
              <p:nvPr/>
            </p:nvGrpSpPr>
            <p:grpSpPr>
              <a:xfrm>
                <a:off x="987658" y="5065483"/>
                <a:ext cx="1169054" cy="1200820"/>
                <a:chOff x="6349393" y="1711575"/>
                <a:chExt cx="5590022" cy="5674618"/>
              </a:xfrm>
            </p:grpSpPr>
            <p:sp>
              <p:nvSpPr>
                <p:cNvPr id="22" name="Rounded Rectangle 3_1">
                  <a:extLst>
                    <a:ext uri="{FF2B5EF4-FFF2-40B4-BE49-F238E27FC236}">
                      <a16:creationId xmlns:a16="http://schemas.microsoft.com/office/drawing/2014/main" id="{D17A151D-C471-9388-4E2D-F799CA8FE2B8}"/>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3" name="Rounded Rectangle 3_1">
                  <a:extLst>
                    <a:ext uri="{FF2B5EF4-FFF2-40B4-BE49-F238E27FC236}">
                      <a16:creationId xmlns:a16="http://schemas.microsoft.com/office/drawing/2014/main" id="{645B058E-775B-1B8A-36F4-2EFF263D266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20" name="Rounded Rectangle 3_1">
                <a:extLst>
                  <a:ext uri="{FF2B5EF4-FFF2-40B4-BE49-F238E27FC236}">
                    <a16:creationId xmlns:a16="http://schemas.microsoft.com/office/drawing/2014/main" id="{BC9C278D-4FE0-CA27-5AAF-82286D98DF3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21" name="Rounded Rectangle 24_1">
                <a:extLst>
                  <a:ext uri="{FF2B5EF4-FFF2-40B4-BE49-F238E27FC236}">
                    <a16:creationId xmlns:a16="http://schemas.microsoft.com/office/drawing/2014/main" id="{35A1DD58-8A17-3F6F-0422-3E01B08FDEBF}"/>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18" name="Oval 17">
              <a:extLst>
                <a:ext uri="{FF2B5EF4-FFF2-40B4-BE49-F238E27FC236}">
                  <a16:creationId xmlns:a16="http://schemas.microsoft.com/office/drawing/2014/main" id="{3F9D5DE7-175D-FB48-71D8-DF626C292A1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5" name="Rounded Rectangle 3_1_1">
            <a:extLst>
              <a:ext uri="{FF2B5EF4-FFF2-40B4-BE49-F238E27FC236}">
                <a16:creationId xmlns:a16="http://schemas.microsoft.com/office/drawing/2014/main" id="{CE8ECB93-B875-B2B1-04C8-B50F5B5B5398}"/>
              </a:ext>
              <a:ext uri="{C183D7F6-B498-43B3-948B-1728B52AA6E4}">
                <adec:decorative xmlns:adec="http://schemas.microsoft.com/office/drawing/2017/decorative" val="1"/>
              </a:ext>
            </a:extLst>
          </p:cNvPr>
          <p:cNvSpPr>
            <a:spLocks/>
          </p:cNvSpPr>
          <p:nvPr/>
        </p:nvSpPr>
        <p:spPr>
          <a:xfrm>
            <a:off x="6187727" y="2286417"/>
            <a:ext cx="5242273" cy="3822696"/>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7" name="Rectangle: Rounded Corners 26">
            <a:extLst>
              <a:ext uri="{FF2B5EF4-FFF2-40B4-BE49-F238E27FC236}">
                <a16:creationId xmlns:a16="http://schemas.microsoft.com/office/drawing/2014/main" id="{1BD2CFEC-3C86-CE58-BEE8-5594DE96F263}"/>
              </a:ext>
              <a:ext uri="{C183D7F6-B498-43B3-948B-1728B52AA6E4}">
                <adec:decorative xmlns:adec="http://schemas.microsoft.com/office/drawing/2017/decorative" val="0"/>
              </a:ext>
            </a:extLst>
          </p:cNvPr>
          <p:cNvSpPr>
            <a:spLocks/>
          </p:cNvSpPr>
          <p:nvPr/>
        </p:nvSpPr>
        <p:spPr bwMode="auto">
          <a:xfrm>
            <a:off x="6370607" y="2470084"/>
            <a:ext cx="4640293" cy="464190"/>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ja-JP" sz="1800">
                <a:solidFill>
                  <a:schemeClr val="accent1"/>
                </a:solidFill>
                <a:effectLst/>
                <a:latin typeface="Segoe UI Semibold" panose="020B0702040204020203" pitchFamily="34" charset="0"/>
                <a:ea typeface="Yu Gothic UI Semibold" panose="020B0700000000000000" pitchFamily="34" charset="-128"/>
                <a:cs typeface="+mj-cs"/>
              </a:rPr>
              <a:t>探索を続ける</a:t>
            </a:r>
          </a:p>
        </p:txBody>
      </p:sp>
      <p:sp>
        <p:nvSpPr>
          <p:cNvPr id="26" name="TextBox 25">
            <a:extLst>
              <a:ext uri="{FF2B5EF4-FFF2-40B4-BE49-F238E27FC236}">
                <a16:creationId xmlns:a16="http://schemas.microsoft.com/office/drawing/2014/main" id="{7546B5FE-65BB-080B-C312-02379E16D2A4}"/>
              </a:ext>
            </a:extLst>
          </p:cNvPr>
          <p:cNvSpPr txBox="1">
            <a:spLocks/>
          </p:cNvSpPr>
          <p:nvPr/>
        </p:nvSpPr>
        <p:spPr>
          <a:xfrm>
            <a:off x="6372225" y="3073612"/>
            <a:ext cx="4819731" cy="2290371"/>
          </a:xfrm>
          <a:prstGeom prst="rect">
            <a:avLst/>
          </a:prstGeom>
          <a:noFill/>
        </p:spPr>
        <p:txBody>
          <a:bodyPr wrap="square" lIns="0" tIns="0" rIns="0" bIns="0">
            <a:spAutoFit/>
          </a:bodyPr>
          <a:lstStyle/>
          <a:p>
            <a:pPr>
              <a:spcAft>
                <a:spcPts val="800"/>
              </a:spcAft>
            </a:pPr>
            <a:r>
              <a:rPr lang="ja-JP" sz="1600" dirty="0">
                <a:latin typeface="Segoe UI" panose="020B0502040204020203" pitchFamily="34" charset="0"/>
                <a:ea typeface="Yu Gothic UI" panose="020B0500000000000000" pitchFamily="34" charset="-128"/>
                <a:cs typeface="+mj-cs"/>
              </a:rPr>
              <a:t>生成 AI を使った体験はここで終わる必要はありません。探索を続けるには、次のような方法があります。</a:t>
            </a:r>
          </a:p>
          <a:p>
            <a:pPr marL="312738" indent="-220663">
              <a:spcAft>
                <a:spcPts val="1800"/>
              </a:spcAft>
              <a:buClr>
                <a:schemeClr val="tx1"/>
              </a:buClr>
              <a:buFont typeface="Arial" panose="020B0604020202020204" pitchFamily="34" charset="0"/>
              <a:buChar char="•"/>
            </a:pPr>
            <a:r>
              <a:rPr lang="ja-JP" sz="1600" dirty="0">
                <a:solidFill>
                  <a:schemeClr val="accent1"/>
                </a:solidFill>
                <a:latin typeface="Segoe UI Semibold" panose="020B0702040204020203" pitchFamily="34" charset="0"/>
                <a:ea typeface="Yu Gothic UI Semibold" panose="020B0700000000000000" pitchFamily="34" charset="-128"/>
                <a:cs typeface="+mj-cs"/>
              </a:rPr>
              <a:t>もっと詳しく見る: </a:t>
            </a:r>
            <a:r>
              <a:rPr lang="ja-JP" sz="1600" dirty="0">
                <a:latin typeface="Segoe UI" panose="020B0502040204020203" pitchFamily="34" charset="0"/>
                <a:ea typeface="Yu Gothic UI" panose="020B0500000000000000" pitchFamily="34" charset="-128"/>
              </a:rPr>
              <a:t>Copilot を使用して、現在のアイデアを拡張したり、新しいプロジェクトを開始したりできます。新しい目的地を作成したり、テーマのあるイベントをデザインしたりしてみてください</a:t>
            </a:r>
          </a:p>
          <a:p>
            <a:pPr marL="312738" indent="-220663">
              <a:spcAft>
                <a:spcPts val="1500"/>
              </a:spcAft>
              <a:buClr>
                <a:schemeClr val="tx1"/>
              </a:buClr>
              <a:buFont typeface="Arial" panose="020B0604020202020204" pitchFamily="34" charset="0"/>
              <a:buChar char="•"/>
            </a:pPr>
            <a:r>
              <a:rPr lang="ja-JP" sz="1600" dirty="0">
                <a:solidFill>
                  <a:schemeClr val="accent1"/>
                </a:solidFill>
                <a:latin typeface="Segoe UI Semibold" panose="020B0702040204020203" pitchFamily="34" charset="0"/>
                <a:ea typeface="Yu Gothic UI Semibold" panose="020B0700000000000000" pitchFamily="34" charset="-128"/>
                <a:cs typeface="+mj-cs"/>
              </a:rPr>
              <a:t>追加の課題: </a:t>
            </a:r>
            <a:r>
              <a:rPr lang="ja-JP" sz="1600" dirty="0">
                <a:latin typeface="Segoe UI" panose="020B0502040204020203" pitchFamily="34" charset="0"/>
                <a:ea typeface="Yu Gothic UI" panose="020B0500000000000000" pitchFamily="34" charset="-128"/>
              </a:rPr>
              <a:t>未来都市を作ったり、魔法の森をデザインしたりするなど、楽しいタスクに挑戦しましょう</a:t>
            </a:r>
          </a:p>
        </p:txBody>
      </p:sp>
      <p:grpSp>
        <p:nvGrpSpPr>
          <p:cNvPr id="28" name="Group 27">
            <a:extLst>
              <a:ext uri="{FF2B5EF4-FFF2-40B4-BE49-F238E27FC236}">
                <a16:creationId xmlns:a16="http://schemas.microsoft.com/office/drawing/2014/main" id="{1370E88E-6135-D60A-7687-55411DFD0F03}"/>
              </a:ext>
              <a:ext uri="{C183D7F6-B498-43B3-948B-1728B52AA6E4}">
                <adec:decorative xmlns:adec="http://schemas.microsoft.com/office/drawing/2017/decorative" val="1"/>
              </a:ext>
            </a:extLst>
          </p:cNvPr>
          <p:cNvGrpSpPr>
            <a:grpSpLocks/>
          </p:cNvGrpSpPr>
          <p:nvPr/>
        </p:nvGrpSpPr>
        <p:grpSpPr>
          <a:xfrm>
            <a:off x="10693724" y="2427378"/>
            <a:ext cx="553396" cy="549602"/>
            <a:chOff x="547424" y="4293480"/>
            <a:chExt cx="640026" cy="657416"/>
          </a:xfrm>
        </p:grpSpPr>
        <p:grpSp>
          <p:nvGrpSpPr>
            <p:cNvPr id="29" name="Group 28">
              <a:extLst>
                <a:ext uri="{FF2B5EF4-FFF2-40B4-BE49-F238E27FC236}">
                  <a16:creationId xmlns:a16="http://schemas.microsoft.com/office/drawing/2014/main" id="{8E7F07B4-CCF0-0390-6E47-FB397177665B}"/>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D103EF10-DE45-34AC-9B89-E1309398578E}"/>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BF3213BA-2C52-8FA6-5379-8975B3266526}"/>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5" name="Rounded Rectangle 3_1">
                  <a:extLst>
                    <a:ext uri="{FF2B5EF4-FFF2-40B4-BE49-F238E27FC236}">
                      <a16:creationId xmlns:a16="http://schemas.microsoft.com/office/drawing/2014/main" id="{9E4B2A41-6CDC-2049-DE88-D5DECE2E6B9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32" name="Rounded Rectangle 3_1">
                <a:extLst>
                  <a:ext uri="{FF2B5EF4-FFF2-40B4-BE49-F238E27FC236}">
                    <a16:creationId xmlns:a16="http://schemas.microsoft.com/office/drawing/2014/main" id="{8441DCCB-6104-BF31-3683-F48B953B9DD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3" name="Rounded Rectangle 24_1">
                <a:extLst>
                  <a:ext uri="{FF2B5EF4-FFF2-40B4-BE49-F238E27FC236}">
                    <a16:creationId xmlns:a16="http://schemas.microsoft.com/office/drawing/2014/main" id="{CF6098EB-36E4-E7C9-6D75-D09A01D07F7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30" name="Oval 29">
              <a:extLst>
                <a:ext uri="{FF2B5EF4-FFF2-40B4-BE49-F238E27FC236}">
                  <a16:creationId xmlns:a16="http://schemas.microsoft.com/office/drawing/2014/main" id="{EEEDF96A-542D-50BA-B131-89E4DEB94C73}"/>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43" name="magnify">
            <a:extLst>
              <a:ext uri="{FF2B5EF4-FFF2-40B4-BE49-F238E27FC236}">
                <a16:creationId xmlns:a16="http://schemas.microsoft.com/office/drawing/2014/main" id="{58BB673A-6162-0DEF-B410-D937C89E3874}"/>
              </a:ext>
              <a:ext uri="{C183D7F6-B498-43B3-948B-1728B52AA6E4}">
                <adec:decorative xmlns:adec="http://schemas.microsoft.com/office/drawing/2017/decorative" val="1"/>
              </a:ext>
            </a:extLst>
          </p:cNvPr>
          <p:cNvSpPr>
            <a:spLocks noChangeAspect="1" noEditPoints="1"/>
          </p:cNvSpPr>
          <p:nvPr/>
        </p:nvSpPr>
        <p:spPr bwMode="auto">
          <a:xfrm flipH="1">
            <a:off x="10845682" y="2579823"/>
            <a:ext cx="249480" cy="2447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panose="020B0502040204020203" pitchFamily="34" charset="0"/>
              <a:ea typeface="Yu Gothic UI" panose="020B0500000000000000" pitchFamily="34" charset="-128"/>
            </a:endParaRPr>
          </a:p>
        </p:txBody>
      </p:sp>
      <p:sp>
        <p:nvSpPr>
          <p:cNvPr id="44" name="brain_3">
            <a:extLst>
              <a:ext uri="{FF2B5EF4-FFF2-40B4-BE49-F238E27FC236}">
                <a16:creationId xmlns:a16="http://schemas.microsoft.com/office/drawing/2014/main" id="{7DBBFBD0-5BBD-6217-B601-E858E022446A}"/>
              </a:ext>
              <a:ext uri="{C183D7F6-B498-43B3-948B-1728B52AA6E4}">
                <adec:decorative xmlns:adec="http://schemas.microsoft.com/office/drawing/2017/decorative" val="1"/>
              </a:ext>
            </a:extLst>
          </p:cNvPr>
          <p:cNvSpPr>
            <a:spLocks noChangeAspect="1" noEditPoints="1"/>
          </p:cNvSpPr>
          <p:nvPr/>
        </p:nvSpPr>
        <p:spPr bwMode="auto">
          <a:xfrm>
            <a:off x="5424497" y="2572319"/>
            <a:ext cx="241540" cy="25972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ED07E7E4-922B-8F7B-A7AA-D8A5F5C19AFE}"/>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926486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103C-53BA-33FC-F0F1-D559C6FD327D}"/>
              </a:ext>
            </a:extLst>
          </p:cNvPr>
          <p:cNvSpPr>
            <a:spLocks noGrp="1"/>
          </p:cNvSpPr>
          <p:nvPr>
            <p:ph type="title"/>
          </p:nvPr>
        </p:nvSpPr>
        <p:spPr>
          <a:xfrm>
            <a:off x="585215" y="2819603"/>
            <a:ext cx="4773168" cy="1218795"/>
          </a:xfrm>
        </p:spPr>
        <p:txBody>
          <a:bodyPr vert="horz" wrap="square" lIns="0" tIns="0" rIns="0" bIns="0" rtlCol="0" anchor="b">
            <a:spAutoFit/>
          </a:bodyPr>
          <a:lstStyle/>
          <a:p>
            <a:r>
              <a:rPr lang="ja-JP" sz="4400" dirty="0">
                <a:solidFill>
                  <a:schemeClr val="tx1"/>
                </a:solidFill>
                <a:latin typeface="Segoe UI Semibold" panose="020B0702040204020203" pitchFamily="34" charset="0"/>
                <a:ea typeface="Yu Gothic UI Semibold" panose="020B0700000000000000" pitchFamily="34" charset="-128"/>
              </a:rPr>
              <a:t>Microsoft Learn</a:t>
            </a:r>
            <a:br>
              <a:rPr lang="ja-JP" sz="4400" dirty="0">
                <a:latin typeface="Segoe UI Semibold" panose="020B0702040204020203" pitchFamily="34" charset="0"/>
                <a:ea typeface="Yu Gothic UI Semibold" panose="020B0700000000000000" pitchFamily="34" charset="-128"/>
              </a:rPr>
            </a:br>
            <a:r>
              <a:rPr lang="ja-JP" sz="4400" dirty="0">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Spark の可能性   </a:t>
            </a:r>
          </a:p>
        </p:txBody>
      </p:sp>
      <p:sp>
        <p:nvSpPr>
          <p:cNvPr id="3" name="TextBox 2">
            <a:extLst>
              <a:ext uri="{FF2B5EF4-FFF2-40B4-BE49-F238E27FC236}">
                <a16:creationId xmlns:a16="http://schemas.microsoft.com/office/drawing/2014/main" id="{867D16A3-6E97-1318-01BF-23220B2912E9}"/>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0190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A25A8-5ABD-6553-F8E2-E02E11AF4492}"/>
              </a:ext>
            </a:extLst>
          </p:cNvPr>
          <p:cNvSpPr>
            <a:spLocks noGrp="1"/>
          </p:cNvSpPr>
          <p:nvPr>
            <p:ph type="title"/>
          </p:nvPr>
        </p:nvSpPr>
        <p:spPr>
          <a:xfrm>
            <a:off x="588963" y="457200"/>
            <a:ext cx="11017250" cy="492443"/>
          </a:xfrm>
        </p:spPr>
        <p:txBody>
          <a:bodyPr/>
          <a:lstStyle/>
          <a:p>
            <a:r>
              <a:rPr lang="ja-JP">
                <a:latin typeface="Segoe UI Semibold" panose="020B0702040204020203" pitchFamily="34" charset="0"/>
                <a:ea typeface="Yu Gothic UI Semibold" panose="020B0700000000000000" pitchFamily="34" charset="-128"/>
              </a:rPr>
              <a:t>Microsoft Copilot とは</a:t>
            </a:r>
          </a:p>
        </p:txBody>
      </p:sp>
      <p:pic>
        <p:nvPicPr>
          <p:cNvPr id="7" name="Picture 6">
            <a:extLst>
              <a:ext uri="{FF2B5EF4-FFF2-40B4-BE49-F238E27FC236}">
                <a16:creationId xmlns:a16="http://schemas.microsoft.com/office/drawing/2014/main" id="{9543BA56-F850-9F48-ED51-D6E971E0185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6" name="Freeform: Shape 25">
            <a:extLst>
              <a:ext uri="{FF2B5EF4-FFF2-40B4-BE49-F238E27FC236}">
                <a16:creationId xmlns:a16="http://schemas.microsoft.com/office/drawing/2014/main" id="{CE7DF4FA-D2BB-3FF2-48B7-0A203CAB65D7}"/>
              </a:ext>
              <a:ext uri="{C183D7F6-B498-43B3-948B-1728B52AA6E4}">
                <adec:decorative xmlns:adec="http://schemas.microsoft.com/office/drawing/2017/decorative" val="1"/>
              </a:ext>
            </a:extLst>
          </p:cNvPr>
          <p:cNvSpPr>
            <a:spLocks/>
          </p:cNvSpPr>
          <p:nvPr/>
        </p:nvSpPr>
        <p:spPr bwMode="auto">
          <a:xfrm>
            <a:off x="6979920" y="1686715"/>
            <a:ext cx="5212080" cy="4582324"/>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sp>
        <p:nvSpPr>
          <p:cNvPr id="12" name="TextBox 11">
            <a:extLst>
              <a:ext uri="{FF2B5EF4-FFF2-40B4-BE49-F238E27FC236}">
                <a16:creationId xmlns:a16="http://schemas.microsoft.com/office/drawing/2014/main" id="{41E491DA-2A27-27E7-EE40-14BA22963C28}"/>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ja-JP" sz="20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尋ねてみたところ、こう返ってきました…</a:t>
            </a:r>
          </a:p>
        </p:txBody>
      </p:sp>
      <p:sp>
        <p:nvSpPr>
          <p:cNvPr id="5" name="Rounded Rectangle 24_1">
            <a:extLst>
              <a:ext uri="{FF2B5EF4-FFF2-40B4-BE49-F238E27FC236}">
                <a16:creationId xmlns:a16="http://schemas.microsoft.com/office/drawing/2014/main" id="{8B6F220B-2681-24CC-5FD2-BDA7016C38A3}"/>
              </a:ext>
              <a:ext uri="{C183D7F6-B498-43B3-948B-1728B52AA6E4}">
                <adec:decorative xmlns:adec="http://schemas.microsoft.com/office/drawing/2017/decorative" val="1"/>
              </a:ext>
            </a:extLst>
          </p:cNvPr>
          <p:cNvSpPr>
            <a:spLocks/>
          </p:cNvSpPr>
          <p:nvPr/>
        </p:nvSpPr>
        <p:spPr bwMode="auto">
          <a:xfrm>
            <a:off x="588261" y="1686714"/>
            <a:ext cx="6219667" cy="4582324"/>
          </a:xfrm>
          <a:prstGeom prst="roundRect">
            <a:avLst>
              <a:gd name="adj" fmla="val 3566"/>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6" name="TextBox 5">
            <a:extLst>
              <a:ext uri="{FF2B5EF4-FFF2-40B4-BE49-F238E27FC236}">
                <a16:creationId xmlns:a16="http://schemas.microsoft.com/office/drawing/2014/main" id="{454468C7-4841-CE13-D087-450BC8ABEEFD}"/>
              </a:ext>
            </a:extLst>
          </p:cNvPr>
          <p:cNvSpPr txBox="1">
            <a:spLocks/>
          </p:cNvSpPr>
          <p:nvPr/>
        </p:nvSpPr>
        <p:spPr>
          <a:xfrm>
            <a:off x="766686" y="1831134"/>
            <a:ext cx="5942458" cy="4293483"/>
          </a:xfrm>
          <a:prstGeom prst="rect">
            <a:avLst/>
          </a:prstGeom>
          <a:noFill/>
        </p:spPr>
        <p:txBody>
          <a:bodyPr wrap="square" lIns="0" tIns="0" rIns="0" bIns="0">
            <a:spAutoFit/>
          </a:bodyPr>
          <a:lstStyle/>
          <a:p>
            <a:pPr>
              <a:spcAft>
                <a:spcPts val="600"/>
              </a:spcAft>
            </a:pPr>
            <a:r>
              <a:rPr lang="ja-JP" sz="1400" dirty="0">
                <a:latin typeface="Segoe UI" panose="020B0502040204020203" pitchFamily="34" charset="0"/>
                <a:ea typeface="Yu Gothic UI" panose="020B0500000000000000" pitchFamily="34" charset="-128"/>
              </a:rPr>
              <a:t>Microsoft Copilot は、幅広いタスクを支援する多機能アシスタントのようなものです。私にできることは次のとおりです。</a:t>
            </a:r>
          </a:p>
          <a:p>
            <a:pPr marL="342900" indent="-228600" algn="l">
              <a:spcAft>
                <a:spcPts val="1000"/>
              </a:spcAft>
              <a:buFont typeface="Arial" panose="020B0604020202020204" pitchFamily="34" charset="0"/>
              <a:buChar char="•"/>
            </a:pPr>
            <a:r>
              <a:rPr lang="ja-JP" sz="1400" b="1" dirty="0">
                <a:latin typeface="Segoe UI" panose="020B0502040204020203" pitchFamily="34" charset="0"/>
                <a:ea typeface="Yu Gothic UI" panose="020B0500000000000000" pitchFamily="34" charset="-128"/>
                <a:cs typeface="+mj-cs"/>
              </a:rPr>
              <a:t>質問に答える:</a:t>
            </a:r>
            <a:r>
              <a:rPr lang="ja-JP" sz="1400" b="1" i="0" dirty="0">
                <a:effectLst/>
                <a:latin typeface="Segoe UI" panose="020B0502040204020203" pitchFamily="34" charset="0"/>
                <a:ea typeface="Yu Gothic UI" panose="020B0500000000000000" pitchFamily="34" charset="-128"/>
              </a:rPr>
              <a:t> </a:t>
            </a:r>
            <a:r>
              <a:rPr lang="ja-JP" sz="1400" b="0" i="0" dirty="0">
                <a:effectLst/>
                <a:latin typeface="Segoe UI" panose="020B0502040204020203" pitchFamily="34" charset="0"/>
                <a:ea typeface="Yu Gothic UI" panose="020B0500000000000000" pitchFamily="34" charset="-128"/>
              </a:rPr>
              <a:t>宿題についての質問や、気になることはありますか。答えを見つけるお手伝いをします</a:t>
            </a:r>
          </a:p>
          <a:p>
            <a:pPr marL="342900" indent="-228600" algn="l">
              <a:spcAft>
                <a:spcPts val="1000"/>
              </a:spcAft>
              <a:buFont typeface="Arial" panose="020B0604020202020204" pitchFamily="34" charset="0"/>
              <a:buChar char="•"/>
            </a:pPr>
            <a:r>
              <a:rPr lang="ja-JP" sz="1400" b="1" dirty="0">
                <a:latin typeface="Segoe UI" panose="020B0502040204020203" pitchFamily="34" charset="0"/>
                <a:ea typeface="Yu Gothic UI" panose="020B0500000000000000" pitchFamily="34" charset="-128"/>
                <a:cs typeface="+mj-cs"/>
              </a:rPr>
              <a:t>アイデアをブレインストーミングする:</a:t>
            </a:r>
            <a:r>
              <a:rPr lang="ja-JP" sz="1400" b="1" i="0" dirty="0">
                <a:effectLst/>
                <a:latin typeface="Segoe UI" panose="020B0502040204020203" pitchFamily="34" charset="0"/>
                <a:ea typeface="Yu Gothic UI" panose="020B0500000000000000" pitchFamily="34" charset="-128"/>
              </a:rPr>
              <a:t> </a:t>
            </a:r>
            <a:r>
              <a:rPr lang="ja-JP" sz="1400" b="0" i="0" dirty="0">
                <a:effectLst/>
                <a:latin typeface="Segoe UI" panose="020B0502040204020203" pitchFamily="34" charset="0"/>
                <a:ea typeface="Yu Gothic UI" panose="020B0500000000000000" pitchFamily="34" charset="-128"/>
              </a:rPr>
              <a:t>学校のプロジェクト、ストーリー、プレゼンテーションのためのクールなアイデアが必要ですか。一緒に素晴らしいアイデアを考えましょう</a:t>
            </a:r>
          </a:p>
          <a:p>
            <a:pPr marL="342900" indent="-228600" algn="l">
              <a:spcAft>
                <a:spcPts val="1000"/>
              </a:spcAft>
              <a:buFont typeface="Arial" panose="020B0604020202020204" pitchFamily="34" charset="0"/>
              <a:buChar char="•"/>
            </a:pPr>
            <a:r>
              <a:rPr lang="ja-JP" sz="1400" b="1" dirty="0">
                <a:latin typeface="Segoe UI" panose="020B0502040204020203" pitchFamily="34" charset="0"/>
                <a:ea typeface="Yu Gothic UI" panose="020B0500000000000000" pitchFamily="34" charset="-128"/>
                <a:cs typeface="+mj-cs"/>
              </a:rPr>
              <a:t>コンテンツを書く:</a:t>
            </a:r>
            <a:r>
              <a:rPr lang="ja-JP" sz="1400" b="1" i="0" dirty="0">
                <a:effectLst/>
                <a:latin typeface="Segoe UI" panose="020B0502040204020203" pitchFamily="34" charset="0"/>
                <a:ea typeface="Yu Gothic UI" panose="020B0500000000000000" pitchFamily="34" charset="-128"/>
              </a:rPr>
              <a:t> </a:t>
            </a:r>
            <a:r>
              <a:rPr lang="ja-JP" sz="1400" b="0" i="0" dirty="0">
                <a:effectLst/>
                <a:latin typeface="Segoe UI" panose="020B0502040204020203" pitchFamily="34" charset="0"/>
                <a:ea typeface="Yu Gothic UI" panose="020B0500000000000000" pitchFamily="34" charset="-128"/>
              </a:rPr>
              <a:t>メールを書いたり、文書を作成したり、コーディングしたり、物語や詩を作ったり、何でもお手伝いします</a:t>
            </a:r>
          </a:p>
          <a:p>
            <a:pPr marL="342900" indent="-228600" algn="l">
              <a:spcAft>
                <a:spcPts val="1000"/>
              </a:spcAft>
              <a:buFont typeface="Arial" panose="020B0604020202020204" pitchFamily="34" charset="0"/>
              <a:buChar char="•"/>
            </a:pPr>
            <a:r>
              <a:rPr lang="ja-JP" sz="1400" b="1" dirty="0">
                <a:latin typeface="Segoe UI" panose="020B0502040204020203" pitchFamily="34" charset="0"/>
                <a:ea typeface="Yu Gothic UI" panose="020B0500000000000000" pitchFamily="34" charset="-128"/>
                <a:cs typeface="+mj-cs"/>
              </a:rPr>
              <a:t>タスクを整理する:</a:t>
            </a:r>
            <a:r>
              <a:rPr lang="ja-JP" sz="1400" b="1" i="0" dirty="0">
                <a:effectLst/>
                <a:latin typeface="Segoe UI" panose="020B0502040204020203" pitchFamily="34" charset="0"/>
                <a:ea typeface="Yu Gothic UI" panose="020B0500000000000000" pitchFamily="34" charset="-128"/>
              </a:rPr>
              <a:t> </a:t>
            </a:r>
            <a:r>
              <a:rPr lang="ja-JP" sz="1400" b="0" i="0" dirty="0">
                <a:effectLst/>
                <a:latin typeface="Segoe UI" panose="020B0502040204020203" pitchFamily="34" charset="0"/>
                <a:ea typeface="Yu Gothic UI" panose="020B0500000000000000" pitchFamily="34" charset="-128"/>
              </a:rPr>
              <a:t>To-Do リストの管理やスケジュールの計画にサポートが必要ですか。整理整頓をお手伝いします</a:t>
            </a:r>
          </a:p>
          <a:p>
            <a:pPr marL="342900" indent="-228600" algn="l">
              <a:spcAft>
                <a:spcPts val="1000"/>
              </a:spcAft>
              <a:buFont typeface="Arial" panose="020B0604020202020204" pitchFamily="34" charset="0"/>
              <a:buChar char="•"/>
            </a:pPr>
            <a:r>
              <a:rPr lang="ja-JP" sz="1400" b="1" dirty="0">
                <a:latin typeface="Segoe UI" panose="020B0502040204020203" pitchFamily="34" charset="0"/>
                <a:ea typeface="Yu Gothic UI" panose="020B0500000000000000" pitchFamily="34" charset="-128"/>
                <a:cs typeface="+mj-cs"/>
              </a:rPr>
              <a:t>リサーチ:</a:t>
            </a:r>
            <a:r>
              <a:rPr lang="ja-JP" sz="1400" b="1" i="0" dirty="0">
                <a:effectLst/>
                <a:latin typeface="Segoe UI" panose="020B0502040204020203" pitchFamily="34" charset="0"/>
                <a:ea typeface="Yu Gothic UI" panose="020B0500000000000000" pitchFamily="34" charset="-128"/>
              </a:rPr>
              <a:t> </a:t>
            </a:r>
            <a:r>
              <a:rPr lang="ja-JP" sz="1400" b="0" i="0" dirty="0">
                <a:effectLst/>
                <a:latin typeface="Segoe UI" panose="020B0502040204020203" pitchFamily="34" charset="0"/>
                <a:ea typeface="Yu Gothic UI" panose="020B0500000000000000" pitchFamily="34" charset="-128"/>
              </a:rPr>
              <a:t>オンラインで情報を検索したり、難しいトピックを説明したり、最新のニュースや最新情報を提供したりできます</a:t>
            </a:r>
          </a:p>
          <a:p>
            <a:pPr marL="342900" indent="-228600" algn="l">
              <a:spcAft>
                <a:spcPts val="1000"/>
              </a:spcAft>
              <a:buFont typeface="Arial" panose="020B0604020202020204" pitchFamily="34" charset="0"/>
              <a:buChar char="•"/>
            </a:pPr>
            <a:r>
              <a:rPr lang="ja-JP" sz="1400" b="1" dirty="0">
                <a:latin typeface="Segoe UI" panose="020B0502040204020203" pitchFamily="34" charset="0"/>
                <a:ea typeface="Yu Gothic UI" panose="020B0500000000000000" pitchFamily="34" charset="-128"/>
                <a:cs typeface="+mj-cs"/>
              </a:rPr>
              <a:t>画像を生成する:</a:t>
            </a:r>
            <a:r>
              <a:rPr lang="ja-JP" sz="1400" b="1" i="0" dirty="0">
                <a:effectLst/>
                <a:latin typeface="Segoe UI" panose="020B0502040204020203" pitchFamily="34" charset="0"/>
                <a:ea typeface="Yu Gothic UI" panose="020B0500000000000000" pitchFamily="34" charset="-128"/>
              </a:rPr>
              <a:t> </a:t>
            </a:r>
            <a:r>
              <a:rPr lang="ja-JP" sz="1400" b="0" i="0" dirty="0">
                <a:effectLst/>
                <a:latin typeface="Segoe UI" panose="020B0502040204020203" pitchFamily="34" charset="0"/>
                <a:ea typeface="Yu Gothic UI" panose="020B0500000000000000" pitchFamily="34" charset="-128"/>
              </a:rPr>
              <a:t>必要な写真を説明していただければ、(特定のガイドラインの範囲内で) 作成できます</a:t>
            </a:r>
          </a:p>
          <a:p>
            <a:pPr marL="342900" indent="-228600" algn="l">
              <a:buFont typeface="Arial" panose="020B0604020202020204" pitchFamily="34" charset="0"/>
              <a:buChar char="•"/>
            </a:pPr>
            <a:r>
              <a:rPr lang="ja-JP" sz="1400" b="1" dirty="0">
                <a:latin typeface="Segoe UI" panose="020B0502040204020203" pitchFamily="34" charset="0"/>
                <a:ea typeface="Yu Gothic UI" panose="020B0500000000000000" pitchFamily="34" charset="-128"/>
                <a:cs typeface="+mj-cs"/>
              </a:rPr>
              <a:t>会話に参加する:</a:t>
            </a:r>
            <a:r>
              <a:rPr lang="ja-JP" sz="1400" b="1" i="0" dirty="0">
                <a:effectLst/>
                <a:latin typeface="Segoe UI" panose="020B0502040204020203" pitchFamily="34" charset="0"/>
                <a:ea typeface="Yu Gothic UI" panose="020B0500000000000000" pitchFamily="34" charset="-128"/>
              </a:rPr>
              <a:t> </a:t>
            </a:r>
            <a:r>
              <a:rPr lang="ja-JP" sz="1400" b="0" i="0" dirty="0">
                <a:effectLst/>
                <a:latin typeface="Segoe UI" panose="020B0502040204020203" pitchFamily="34" charset="0"/>
                <a:ea typeface="Yu Gothic UI" panose="020B0500000000000000" pitchFamily="34" charset="-128"/>
              </a:rPr>
              <a:t>お気に入りの趣味やゲームについてチャットしたり、ただフレンドリーに会話したりしたいですか。私はそのためにここにいます</a:t>
            </a:r>
          </a:p>
        </p:txBody>
      </p:sp>
      <p:pic>
        <p:nvPicPr>
          <p:cNvPr id="29" name="Picture 28">
            <a:extLst>
              <a:ext uri="{FF2B5EF4-FFF2-40B4-BE49-F238E27FC236}">
                <a16:creationId xmlns:a16="http://schemas.microsoft.com/office/drawing/2014/main" id="{0B64D19D-F0B2-0BEF-1227-6E2E27345851}"/>
              </a:ext>
            </a:extLst>
          </p:cNvPr>
          <p:cNvPicPr>
            <a:picLocks/>
          </p:cNvPicPr>
          <p:nvPr/>
        </p:nvPicPr>
        <p:blipFill>
          <a:blip r:embed="rId4"/>
          <a:srcRect l="9226" r="9226"/>
          <a:stretch/>
        </p:blipFill>
        <p:spPr>
          <a:xfrm>
            <a:off x="7147560" y="1885769"/>
            <a:ext cx="4876800" cy="4210341"/>
          </a:xfrm>
          <a:prstGeom prst="roundRect">
            <a:avLst>
              <a:gd name="adj" fmla="val 2013"/>
            </a:avLst>
          </a:prstGeom>
          <a:solidFill>
            <a:srgbClr val="FCEDE1"/>
          </a:solidFill>
        </p:spPr>
      </p:pic>
      <p:grpSp>
        <p:nvGrpSpPr>
          <p:cNvPr id="34" name="Group 33">
            <a:extLst>
              <a:ext uri="{FF2B5EF4-FFF2-40B4-BE49-F238E27FC236}">
                <a16:creationId xmlns:a16="http://schemas.microsoft.com/office/drawing/2014/main" id="{86D51F3E-D728-6725-E66D-0CD311C934C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5" name="Picture 34">
              <a:extLst>
                <a:ext uri="{FF2B5EF4-FFF2-40B4-BE49-F238E27FC236}">
                  <a16:creationId xmlns:a16="http://schemas.microsoft.com/office/drawing/2014/main" id="{41E39DEE-BBEA-818D-6F10-EE4D1265CEE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6" name="Straight Connector 35">
              <a:extLst>
                <a:ext uri="{FF2B5EF4-FFF2-40B4-BE49-F238E27FC236}">
                  <a16:creationId xmlns:a16="http://schemas.microsoft.com/office/drawing/2014/main" id="{1627E31D-94A0-E0A0-9A7B-110940396E8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119021F6-962F-7B09-6FAF-9503A181B34D}"/>
              </a:ext>
              <a:ext uri="{C183D7F6-B498-43B3-948B-1728B52AA6E4}">
                <adec:decorative xmlns:adec="http://schemas.microsoft.com/office/drawing/2017/decorative" val="1"/>
              </a:ext>
            </a:extLst>
          </p:cNvPr>
          <p:cNvCxnSpPr>
            <a:cxnSpLocks/>
          </p:cNvCxnSpPr>
          <p:nvPr/>
        </p:nvCxnSpPr>
        <p:spPr>
          <a:xfrm>
            <a:off x="766686" y="1686714"/>
            <a:ext cx="469106"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6C82E1-6DB3-A779-1EEE-01D1FF2A4D59}"/>
              </a:ext>
            </a:extLst>
          </p:cNvPr>
          <p:cNvSpPr txBox="1"/>
          <p:nvPr/>
        </p:nvSpPr>
        <p:spPr>
          <a:xfrm>
            <a:off x="206039" y="6573246"/>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232225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E1F-B96B-5583-C8DF-2942E9853D7F}"/>
              </a:ext>
            </a:extLst>
          </p:cNvPr>
          <p:cNvSpPr>
            <a:spLocks noGrp="1"/>
          </p:cNvSpPr>
          <p:nvPr>
            <p:ph type="title"/>
          </p:nvPr>
        </p:nvSpPr>
        <p:spPr>
          <a:xfrm>
            <a:off x="588963" y="470263"/>
            <a:ext cx="11017250" cy="492443"/>
          </a:xfrm>
        </p:spPr>
        <p:txBody>
          <a:bodyPr/>
          <a:lstStyle/>
          <a:p>
            <a:r>
              <a:rPr lang="ja-JP">
                <a:latin typeface="Segoe UI Semibold" panose="020B0702040204020203" pitchFamily="34" charset="0"/>
                <a:ea typeface="Yu Gothic UI Semibold" panose="020B0700000000000000" pitchFamily="34" charset="-128"/>
              </a:rPr>
              <a:t>Microsoft Copilot の仕組み</a:t>
            </a:r>
          </a:p>
        </p:txBody>
      </p:sp>
      <p:sp>
        <p:nvSpPr>
          <p:cNvPr id="4" name="Text Placeholder 3">
            <a:extLst>
              <a:ext uri="{FF2B5EF4-FFF2-40B4-BE49-F238E27FC236}">
                <a16:creationId xmlns:a16="http://schemas.microsoft.com/office/drawing/2014/main" id="{6C037DA0-3E4C-DB20-C5BB-10F50FAD7051}"/>
              </a:ext>
            </a:extLst>
          </p:cNvPr>
          <p:cNvSpPr>
            <a:spLocks noGrp="1"/>
          </p:cNvSpPr>
          <p:nvPr>
            <p:ph type="body" sz="quarter" idx="4294967295"/>
          </p:nvPr>
        </p:nvSpPr>
        <p:spPr>
          <a:xfrm>
            <a:off x="588963" y="1078992"/>
            <a:ext cx="11010900" cy="307777"/>
          </a:xfrm>
        </p:spPr>
        <p:txBody>
          <a:bodyPr/>
          <a:lstStyle/>
          <a:p>
            <a:pPr marL="0" indent="0">
              <a:spcBef>
                <a:spcPct val="0"/>
              </a:spcBef>
              <a:buNone/>
            </a:pPr>
            <a:r>
              <a:rPr lang="ja-JP" sz="2000" i="1">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生成人工知能</a:t>
            </a:r>
            <a:r>
              <a:rPr lang="ja-JP" sz="20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の力を通じて</a:t>
            </a:r>
          </a:p>
        </p:txBody>
      </p:sp>
      <p:sp>
        <p:nvSpPr>
          <p:cNvPr id="21" name="Rounded Rectangle 24_1">
            <a:extLst>
              <a:ext uri="{FF2B5EF4-FFF2-40B4-BE49-F238E27FC236}">
                <a16:creationId xmlns:a16="http://schemas.microsoft.com/office/drawing/2014/main" id="{D790588E-5D26-1FB1-FB6D-AD2EF5F22BE4}"/>
              </a:ext>
              <a:ext uri="{C183D7F6-B498-43B3-948B-1728B52AA6E4}">
                <adec:decorative xmlns:adec="http://schemas.microsoft.com/office/drawing/2017/decorative" val="1"/>
              </a:ext>
            </a:extLst>
          </p:cNvPr>
          <p:cNvSpPr>
            <a:spLocks/>
          </p:cNvSpPr>
          <p:nvPr/>
        </p:nvSpPr>
        <p:spPr bwMode="auto">
          <a:xfrm>
            <a:off x="588963" y="1640558"/>
            <a:ext cx="11017250" cy="4527323"/>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noProof="0">
              <a:ln>
                <a:noFill/>
              </a:ln>
              <a:solidFill>
                <a:srgbClr val="0078D4"/>
              </a:solidFill>
              <a:effectLst/>
              <a:uLnTx/>
              <a:uFillTx/>
              <a:latin typeface="Segoe UI" panose="020B0502040204020203" pitchFamily="34" charset="0"/>
              <a:ea typeface="Yu Gothic UI" panose="020B0500000000000000" pitchFamily="34" charset="-128"/>
              <a:cs typeface="+mn-cs"/>
            </a:endParaRPr>
          </a:p>
        </p:txBody>
      </p:sp>
      <p:grpSp>
        <p:nvGrpSpPr>
          <p:cNvPr id="1027" name="Group 1026">
            <a:extLst>
              <a:ext uri="{FF2B5EF4-FFF2-40B4-BE49-F238E27FC236}">
                <a16:creationId xmlns:a16="http://schemas.microsoft.com/office/drawing/2014/main" id="{88F3C21F-895C-AA46-5632-DA0107CE3257}"/>
              </a:ext>
              <a:ext uri="{C183D7F6-B498-43B3-948B-1728B52AA6E4}">
                <adec:decorative xmlns:adec="http://schemas.microsoft.com/office/drawing/2017/decorative" val="1"/>
              </a:ext>
            </a:extLst>
          </p:cNvPr>
          <p:cNvGrpSpPr/>
          <p:nvPr/>
        </p:nvGrpSpPr>
        <p:grpSpPr>
          <a:xfrm>
            <a:off x="900592" y="2783313"/>
            <a:ext cx="511080" cy="507576"/>
            <a:chOff x="750919" y="1605478"/>
            <a:chExt cx="511080" cy="507576"/>
          </a:xfrm>
        </p:grpSpPr>
        <p:grpSp>
          <p:nvGrpSpPr>
            <p:cNvPr id="23" name="Group 22">
              <a:extLst>
                <a:ext uri="{FF2B5EF4-FFF2-40B4-BE49-F238E27FC236}">
                  <a16:creationId xmlns:a16="http://schemas.microsoft.com/office/drawing/2014/main" id="{7605E230-9CE7-4699-C6BD-DC78AC4BC65F}"/>
                </a:ext>
              </a:extLst>
            </p:cNvPr>
            <p:cNvGrpSpPr>
              <a:grpSpLocks/>
            </p:cNvGrpSpPr>
            <p:nvPr/>
          </p:nvGrpSpPr>
          <p:grpSpPr>
            <a:xfrm>
              <a:off x="750919" y="1605478"/>
              <a:ext cx="511080" cy="507576"/>
              <a:chOff x="547424" y="4293480"/>
              <a:chExt cx="640026" cy="657416"/>
            </a:xfrm>
          </p:grpSpPr>
          <p:grpSp>
            <p:nvGrpSpPr>
              <p:cNvPr id="24" name="Group 23">
                <a:extLst>
                  <a:ext uri="{FF2B5EF4-FFF2-40B4-BE49-F238E27FC236}">
                    <a16:creationId xmlns:a16="http://schemas.microsoft.com/office/drawing/2014/main" id="{EB3EF866-E89B-BD1A-C42C-425A49A2C5D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0677FA4-246E-1539-C9AA-FA125C22CBE5}"/>
                    </a:ext>
                  </a:extLst>
                </p:cNvPr>
                <p:cNvGrpSpPr/>
                <p:nvPr/>
              </p:nvGrpSpPr>
              <p:grpSpPr>
                <a:xfrm>
                  <a:off x="987658" y="5065483"/>
                  <a:ext cx="1169054" cy="1200820"/>
                  <a:chOff x="6349393" y="1711575"/>
                  <a:chExt cx="5590022" cy="5674618"/>
                </a:xfrm>
              </p:grpSpPr>
              <p:sp>
                <p:nvSpPr>
                  <p:cNvPr id="33" name="Rounded Rectangle 3_1">
                    <a:extLst>
                      <a:ext uri="{FF2B5EF4-FFF2-40B4-BE49-F238E27FC236}">
                        <a16:creationId xmlns:a16="http://schemas.microsoft.com/office/drawing/2014/main" id="{F730092F-1A1E-396B-17B1-9A74CB59EF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4" name="Rounded Rectangle 3_1">
                    <a:extLst>
                      <a:ext uri="{FF2B5EF4-FFF2-40B4-BE49-F238E27FC236}">
                        <a16:creationId xmlns:a16="http://schemas.microsoft.com/office/drawing/2014/main" id="{A368E18E-E5BC-C60E-3EC1-DB1F99D7303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31" name="Rounded Rectangle 3_1">
                  <a:extLst>
                    <a:ext uri="{FF2B5EF4-FFF2-40B4-BE49-F238E27FC236}">
                      <a16:creationId xmlns:a16="http://schemas.microsoft.com/office/drawing/2014/main" id="{869016DD-1BDB-BE81-0457-05F8710F6A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32" name="Rounded Rectangle 24_1">
                  <a:extLst>
                    <a:ext uri="{FF2B5EF4-FFF2-40B4-BE49-F238E27FC236}">
                      <a16:creationId xmlns:a16="http://schemas.microsoft.com/office/drawing/2014/main" id="{6FE7EF0C-FC56-3717-022E-3EC34BC84E5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5" name="Oval 24">
                <a:extLst>
                  <a:ext uri="{FF2B5EF4-FFF2-40B4-BE49-F238E27FC236}">
                    <a16:creationId xmlns:a16="http://schemas.microsoft.com/office/drawing/2014/main" id="{C25400D7-F1A1-9AA7-F12E-2AB372067BA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22" name="speech_5" title="Icon of two overlapping chat bubbles">
              <a:extLst>
                <a:ext uri="{FF2B5EF4-FFF2-40B4-BE49-F238E27FC236}">
                  <a16:creationId xmlns:a16="http://schemas.microsoft.com/office/drawing/2014/main" id="{B0F4B995-A23B-9EAC-09A1-4FAF13E664EE}"/>
                </a:ext>
              </a:extLst>
            </p:cNvPr>
            <p:cNvSpPr>
              <a:spLocks noChangeAspect="1" noEditPoints="1"/>
            </p:cNvSpPr>
            <p:nvPr/>
          </p:nvSpPr>
          <p:spPr bwMode="auto">
            <a:xfrm>
              <a:off x="893133" y="1770657"/>
              <a:ext cx="226652" cy="1772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grpSp>
      <p:sp>
        <p:nvSpPr>
          <p:cNvPr id="19" name="TextBox 18">
            <a:extLst>
              <a:ext uri="{FF2B5EF4-FFF2-40B4-BE49-F238E27FC236}">
                <a16:creationId xmlns:a16="http://schemas.microsoft.com/office/drawing/2014/main" id="{18552A64-5A48-E5F9-9E2C-0BD4A4E60E0B}"/>
              </a:ext>
              <a:ext uri="{C183D7F6-B498-43B3-948B-1728B52AA6E4}">
                <adec:decorative xmlns:adec="http://schemas.microsoft.com/office/drawing/2017/decorative" val="1"/>
              </a:ext>
            </a:extLst>
          </p:cNvPr>
          <p:cNvSpPr txBox="1"/>
          <p:nvPr/>
        </p:nvSpPr>
        <p:spPr>
          <a:xfrm>
            <a:off x="1804180" y="2134820"/>
            <a:ext cx="870431" cy="276999"/>
          </a:xfrm>
          <a:prstGeom prst="rect">
            <a:avLst/>
          </a:prstGeom>
          <a:noFill/>
        </p:spPr>
        <p:txBody>
          <a:bodyPr wrap="none" lIns="0" tIns="0" rIns="0" bIns="0" rtlCol="0">
            <a:spAutoFit/>
          </a:bodyPr>
          <a:lstStyle/>
          <a:p>
            <a:pPr algn="l"/>
            <a:r>
              <a:rPr lang="ja-JP" sz="1800">
                <a:latin typeface="Segoe UI Semibold" panose="020B0702040204020203" pitchFamily="34" charset="0"/>
                <a:ea typeface="Yu Gothic UI Semibold" panose="020B0700000000000000" pitchFamily="34" charset="-128"/>
                <a:cs typeface="+mj-cs"/>
              </a:rPr>
              <a:t>プロンプト</a:t>
            </a:r>
          </a:p>
        </p:txBody>
      </p:sp>
      <p:sp>
        <p:nvSpPr>
          <p:cNvPr id="17" name="Speech Bubble: Rectangle with Corners Rounded 16">
            <a:extLst>
              <a:ext uri="{FF2B5EF4-FFF2-40B4-BE49-F238E27FC236}">
                <a16:creationId xmlns:a16="http://schemas.microsoft.com/office/drawing/2014/main" id="{3F7CD189-E6C0-81B3-A74F-23AD7F25AD4F}"/>
              </a:ext>
            </a:extLst>
          </p:cNvPr>
          <p:cNvSpPr/>
          <p:nvPr/>
        </p:nvSpPr>
        <p:spPr bwMode="auto">
          <a:xfrm>
            <a:off x="1678923" y="2515575"/>
            <a:ext cx="3353790" cy="1043052"/>
          </a:xfrm>
          <a:prstGeom prst="wedgeRoundRectCallout">
            <a:avLst>
              <a:gd name="adj1" fmla="val -57645"/>
              <a:gd name="adj2" fmla="val 10145"/>
              <a:gd name="adj3" fmla="val 7300"/>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ja-JP" sz="1400" dirty="0">
                <a:solidFill>
                  <a:schemeClr val="tx1"/>
                </a:solidFill>
                <a:latin typeface="Segoe UI Semibold" panose="020B0702040204020203" pitchFamily="34" charset="0"/>
                <a:ea typeface="Yu Gothic UI Semibold" panose="020B0700000000000000" pitchFamily="34" charset="-128"/>
                <a:cs typeface="+mj-cs"/>
              </a:rPr>
              <a:t>母と私はいとこを訪ねるためにロンドンへ行く予定です。ロンドンで楽しめることややるべきことのアイデアを教えてください</a:t>
            </a:r>
          </a:p>
        </p:txBody>
      </p:sp>
      <p:pic>
        <p:nvPicPr>
          <p:cNvPr id="38" name="Picture 2">
            <a:extLst>
              <a:ext uri="{FF2B5EF4-FFF2-40B4-BE49-F238E27FC236}">
                <a16:creationId xmlns:a16="http://schemas.microsoft.com/office/drawing/2014/main" id="{5094A4FD-AD2E-198B-2B38-4B83EEF4510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48802" y="3760102"/>
            <a:ext cx="1049817" cy="1049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AED0AE-335C-CFD3-6BC4-077A1A00DD3C}"/>
              </a:ext>
              <a:ext uri="{C183D7F6-B498-43B3-948B-1728B52AA6E4}">
                <adec:decorative xmlns:adec="http://schemas.microsoft.com/office/drawing/2017/decorative" val="1"/>
              </a:ext>
            </a:extLst>
          </p:cNvPr>
          <p:cNvSpPr txBox="1"/>
          <p:nvPr/>
        </p:nvSpPr>
        <p:spPr>
          <a:xfrm>
            <a:off x="5619494" y="5048243"/>
            <a:ext cx="1619226" cy="246221"/>
          </a:xfrm>
          <a:prstGeom prst="rect">
            <a:avLst/>
          </a:prstGeom>
          <a:noFill/>
        </p:spPr>
        <p:txBody>
          <a:bodyPr wrap="none" lIns="0" tIns="0" rIns="0" bIns="0" rtlCol="0">
            <a:spAutoFit/>
          </a:bodyPr>
          <a:lstStyle/>
          <a:p>
            <a:pPr algn="l"/>
            <a:r>
              <a:rPr lang="ja-JP" sz="1600">
                <a:latin typeface="Segoe UI Semibold" panose="020B0702040204020203" pitchFamily="34" charset="0"/>
                <a:ea typeface="Yu Gothic UI Semibold" panose="020B0700000000000000" pitchFamily="34" charset="-128"/>
                <a:cs typeface="+mj-cs"/>
              </a:rPr>
              <a:t>Microsoft Copilot</a:t>
            </a:r>
          </a:p>
        </p:txBody>
      </p:sp>
      <p:pic>
        <p:nvPicPr>
          <p:cNvPr id="12" name="Picture 11">
            <a:extLst>
              <a:ext uri="{FF2B5EF4-FFF2-40B4-BE49-F238E27FC236}">
                <a16:creationId xmlns:a16="http://schemas.microsoft.com/office/drawing/2014/main" id="{3740B522-5D91-25DD-061D-47130F55766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16946" y="3907679"/>
            <a:ext cx="1093317" cy="988738"/>
          </a:xfrm>
          <a:prstGeom prst="rect">
            <a:avLst/>
          </a:prstGeom>
        </p:spPr>
      </p:pic>
      <p:sp>
        <p:nvSpPr>
          <p:cNvPr id="13" name="TextBox 12">
            <a:extLst>
              <a:ext uri="{FF2B5EF4-FFF2-40B4-BE49-F238E27FC236}">
                <a16:creationId xmlns:a16="http://schemas.microsoft.com/office/drawing/2014/main" id="{AE19CD09-6CC6-2099-7D45-D7ECD5827148}"/>
              </a:ext>
              <a:ext uri="{C183D7F6-B498-43B3-948B-1728B52AA6E4}">
                <adec:decorative xmlns:adec="http://schemas.microsoft.com/office/drawing/2017/decorative" val="1"/>
              </a:ext>
            </a:extLst>
          </p:cNvPr>
          <p:cNvSpPr txBox="1"/>
          <p:nvPr/>
        </p:nvSpPr>
        <p:spPr>
          <a:xfrm>
            <a:off x="8286256" y="5048243"/>
            <a:ext cx="2388470" cy="246221"/>
          </a:xfrm>
          <a:prstGeom prst="rect">
            <a:avLst/>
          </a:prstGeom>
          <a:noFill/>
        </p:spPr>
        <p:txBody>
          <a:bodyPr wrap="square" lIns="0" tIns="0" rIns="0" bIns="0" rtlCol="0">
            <a:spAutoFit/>
          </a:bodyPr>
          <a:lstStyle/>
          <a:p>
            <a:pPr algn="ctr"/>
            <a:r>
              <a:rPr lang="ja-JP" sz="1600">
                <a:latin typeface="Segoe UI Semibold" panose="020B0702040204020203" pitchFamily="34" charset="0"/>
                <a:ea typeface="Yu Gothic UI Semibold" panose="020B0700000000000000" pitchFamily="34" charset="-128"/>
                <a:cs typeface="+mj-cs"/>
              </a:rPr>
              <a:t>大規模言語モデル (LLM)</a:t>
            </a:r>
          </a:p>
        </p:txBody>
      </p:sp>
      <p:cxnSp>
        <p:nvCxnSpPr>
          <p:cNvPr id="15" name="Straight Arrow Connector 14">
            <a:extLst>
              <a:ext uri="{FF2B5EF4-FFF2-40B4-BE49-F238E27FC236}">
                <a16:creationId xmlns:a16="http://schemas.microsoft.com/office/drawing/2014/main" id="{70E31D30-D49E-C229-8650-9B35ABFC32BC}"/>
              </a:ext>
              <a:ext uri="{C183D7F6-B498-43B3-948B-1728B52AA6E4}">
                <adec:decorative xmlns:adec="http://schemas.microsoft.com/office/drawing/2017/decorative" val="1"/>
              </a:ext>
            </a:extLst>
          </p:cNvPr>
          <p:cNvCxnSpPr>
            <a:cxnSpLocks/>
          </p:cNvCxnSpPr>
          <p:nvPr/>
        </p:nvCxnSpPr>
        <p:spPr>
          <a:xfrm>
            <a:off x="7257304" y="4070653"/>
            <a:ext cx="1394301"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 name="Graphic 25">
            <a:extLst>
              <a:ext uri="{FF2B5EF4-FFF2-40B4-BE49-F238E27FC236}">
                <a16:creationId xmlns:a16="http://schemas.microsoft.com/office/drawing/2014/main" id="{754C8EC5-701A-B2ED-4BB9-D4CAA2C6396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3088" y="2366301"/>
            <a:ext cx="1580528" cy="1580526"/>
          </a:xfrm>
          <a:prstGeom prst="rect">
            <a:avLst/>
          </a:prstGeom>
          <a:effectLst>
            <a:innerShdw blurRad="152400" dist="114300" dir="13500000">
              <a:prstClr val="black">
                <a:alpha val="16000"/>
              </a:prstClr>
            </a:innerShdw>
          </a:effectLst>
        </p:spPr>
      </p:pic>
      <p:cxnSp>
        <p:nvCxnSpPr>
          <p:cNvPr id="29" name="Straight Arrow Connector 28">
            <a:extLst>
              <a:ext uri="{FF2B5EF4-FFF2-40B4-BE49-F238E27FC236}">
                <a16:creationId xmlns:a16="http://schemas.microsoft.com/office/drawing/2014/main" id="{3370FAFF-143E-4166-E55F-06183EF46049}"/>
              </a:ext>
              <a:ext uri="{C183D7F6-B498-43B3-948B-1728B52AA6E4}">
                <adec:decorative xmlns:adec="http://schemas.microsoft.com/office/drawing/2017/decorative" val="1"/>
              </a:ext>
            </a:extLst>
          </p:cNvPr>
          <p:cNvCxnSpPr>
            <a:cxnSpLocks/>
          </p:cNvCxnSpPr>
          <p:nvPr/>
        </p:nvCxnSpPr>
        <p:spPr>
          <a:xfrm rot="5400000">
            <a:off x="10057249" y="3863370"/>
            <a:ext cx="794596" cy="268525"/>
          </a:xfrm>
          <a:prstGeom prst="bentConnector2">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Box 29">
            <a:extLst>
              <a:ext uri="{FF2B5EF4-FFF2-40B4-BE49-F238E27FC236}">
                <a16:creationId xmlns:a16="http://schemas.microsoft.com/office/drawing/2014/main" id="{62DF3B2C-BAA6-D94A-586A-79E8450B6C45}"/>
              </a:ext>
              <a:ext uri="{C183D7F6-B498-43B3-948B-1728B52AA6E4}">
                <adec:decorative xmlns:adec="http://schemas.microsoft.com/office/drawing/2017/decorative" val="1"/>
              </a:ext>
            </a:extLst>
          </p:cNvPr>
          <p:cNvSpPr txBox="1"/>
          <p:nvPr/>
        </p:nvSpPr>
        <p:spPr>
          <a:xfrm>
            <a:off x="9821675" y="3596443"/>
            <a:ext cx="1465399" cy="307777"/>
          </a:xfrm>
          <a:prstGeom prst="rect">
            <a:avLst/>
          </a:prstGeom>
          <a:solidFill>
            <a:srgbClr val="F4F3F5"/>
          </a:solidFill>
        </p:spPr>
        <p:txBody>
          <a:bodyPr wrap="square" lIns="91440" tIns="45720" rIns="91440" bIns="45720" rtlCol="0">
            <a:spAutoFit/>
          </a:bodyPr>
          <a:lstStyle/>
          <a:p>
            <a:pPr algn="ctr"/>
            <a:r>
              <a:rPr lang="ja-JP" sz="1400" dirty="0">
                <a:latin typeface="Segoe UI Semibold" panose="020B0702040204020203" pitchFamily="34" charset="0"/>
                <a:ea typeface="Yu Gothic UI Semibold" panose="020B0700000000000000" pitchFamily="34" charset="-128"/>
                <a:cs typeface="+mj-cs"/>
              </a:rPr>
              <a:t>トレーニング データ</a:t>
            </a:r>
          </a:p>
        </p:txBody>
      </p:sp>
      <p:cxnSp>
        <p:nvCxnSpPr>
          <p:cNvPr id="16" name="Straight Arrow Connector 15">
            <a:extLst>
              <a:ext uri="{FF2B5EF4-FFF2-40B4-BE49-F238E27FC236}">
                <a16:creationId xmlns:a16="http://schemas.microsoft.com/office/drawing/2014/main" id="{3A811573-BD92-D41B-3188-653F5964EBB0}"/>
              </a:ext>
              <a:ext uri="{C183D7F6-B498-43B3-948B-1728B52AA6E4}">
                <adec:decorative xmlns:adec="http://schemas.microsoft.com/office/drawing/2017/decorative" val="1"/>
              </a:ext>
            </a:extLst>
          </p:cNvPr>
          <p:cNvCxnSpPr>
            <a:cxnSpLocks/>
          </p:cNvCxnSpPr>
          <p:nvPr/>
        </p:nvCxnSpPr>
        <p:spPr>
          <a:xfrm flipH="1" flipV="1">
            <a:off x="7412116" y="4549450"/>
            <a:ext cx="1399635"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Speech Bubble: Rectangle with Corners Rounded 17" descr="Dear &lt;recipient&gt;,&#10;Please find enclosed my application for the role of …">
            <a:extLst>
              <a:ext uri="{FF2B5EF4-FFF2-40B4-BE49-F238E27FC236}">
                <a16:creationId xmlns:a16="http://schemas.microsoft.com/office/drawing/2014/main" id="{BD8FBF9D-90A6-17CF-8B76-F18A061196E9}"/>
              </a:ext>
            </a:extLst>
          </p:cNvPr>
          <p:cNvSpPr/>
          <p:nvPr/>
        </p:nvSpPr>
        <p:spPr bwMode="auto">
          <a:xfrm>
            <a:off x="861560" y="4049837"/>
            <a:ext cx="4151313" cy="1919164"/>
          </a:xfrm>
          <a:prstGeom prst="wedgeRoundRectCallout">
            <a:avLst>
              <a:gd name="adj1" fmla="val 67623"/>
              <a:gd name="adj2" fmla="val -36196"/>
              <a:gd name="adj3" fmla="val 3500"/>
            </a:avLst>
          </a:prstGeom>
          <a:solidFill>
            <a:schemeClr val="bg1"/>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ts val="200"/>
              </a:spcAft>
            </a:pPr>
            <a:r>
              <a:rPr lang="ja-JP" sz="1400">
                <a:solidFill>
                  <a:schemeClr val="tx1"/>
                </a:solidFill>
                <a:latin typeface="Segoe UI" panose="020B0502040204020203" pitchFamily="34" charset="0"/>
                <a:ea typeface="Yu Gothic UI" panose="020B0500000000000000" pitchFamily="34" charset="-128"/>
              </a:rPr>
              <a:t>ロンドンは歴史、文化、興奮に満ちた街です。楽しんだり実行したりするためのアイデアをいくつか紹介します。</a:t>
            </a:r>
          </a:p>
          <a:p>
            <a:pPr marL="285750" indent="-190500" algn="l" defTabSz="932472" fontAlgn="base">
              <a:spcBef>
                <a:spcPct val="0"/>
              </a:spcBef>
              <a:spcAft>
                <a:spcPts val="200"/>
              </a:spcAft>
              <a:buFont typeface="Arial" panose="020B0604020202020204" pitchFamily="34" charset="0"/>
              <a:buChar char="•"/>
            </a:pPr>
            <a:r>
              <a:rPr lang="ja-JP" sz="1400">
                <a:solidFill>
                  <a:schemeClr val="tx1"/>
                </a:solidFill>
                <a:latin typeface="Segoe UI" panose="020B0502040204020203" pitchFamily="34" charset="0"/>
                <a:ea typeface="Yu Gothic UI" panose="020B0500000000000000" pitchFamily="34" charset="-128"/>
              </a:rPr>
              <a:t>バッキンガム宮殿: 国賓室を見学し、衛兵交代式を見学しましょう</a:t>
            </a:r>
          </a:p>
          <a:p>
            <a:pPr marL="285750" indent="-190500" defTabSz="932472" fontAlgn="base">
              <a:spcBef>
                <a:spcPct val="0"/>
              </a:spcBef>
              <a:spcAft>
                <a:spcPts val="200"/>
              </a:spcAft>
              <a:buFont typeface="Arial" panose="020B0604020202020204" pitchFamily="34" charset="0"/>
              <a:buChar char="•"/>
            </a:pPr>
            <a:r>
              <a:rPr lang="ja-JP" sz="1400">
                <a:solidFill>
                  <a:schemeClr val="tx1"/>
                </a:solidFill>
                <a:latin typeface="Segoe UI" panose="020B0502040204020203" pitchFamily="34" charset="0"/>
                <a:ea typeface="Yu Gothic UI" panose="020B0500000000000000" pitchFamily="34" charset="-128"/>
              </a:rPr>
              <a:t>ロンドン塔: 歴史ある城を散策し、王冠の宝石を鑑賞しましょう </a:t>
            </a:r>
          </a:p>
          <a:p>
            <a:pPr marL="285750" indent="-190500" defTabSz="932472" fontAlgn="base">
              <a:spcBef>
                <a:spcPct val="0"/>
              </a:spcBef>
              <a:spcAft>
                <a:spcPts val="200"/>
              </a:spcAft>
              <a:buFont typeface="Arial" panose="020B0604020202020204" pitchFamily="34" charset="0"/>
              <a:buChar char="•"/>
            </a:pPr>
            <a:r>
              <a:rPr lang="ja-JP" sz="1400">
                <a:solidFill>
                  <a:schemeClr val="tx1"/>
                </a:solidFill>
                <a:latin typeface="Segoe UI" panose="020B0502040204020203" pitchFamily="34" charset="0"/>
                <a:ea typeface="Yu Gothic UI" panose="020B0500000000000000" pitchFamily="34" charset="-128"/>
              </a:rPr>
              <a:t>...</a:t>
            </a:r>
          </a:p>
        </p:txBody>
      </p:sp>
      <p:grpSp>
        <p:nvGrpSpPr>
          <p:cNvPr id="41" name="Group 40">
            <a:extLst>
              <a:ext uri="{FF2B5EF4-FFF2-40B4-BE49-F238E27FC236}">
                <a16:creationId xmlns:a16="http://schemas.microsoft.com/office/drawing/2014/main" id="{EA4954D6-30D6-2512-112E-D72639EBD8AD}"/>
              </a:ext>
              <a:ext uri="{C183D7F6-B498-43B3-948B-1728B52AA6E4}">
                <adec:decorative xmlns:adec="http://schemas.microsoft.com/office/drawing/2017/decorative" val="1"/>
              </a:ext>
            </a:extLst>
          </p:cNvPr>
          <p:cNvGrpSpPr/>
          <p:nvPr/>
        </p:nvGrpSpPr>
        <p:grpSpPr>
          <a:xfrm>
            <a:off x="5758491" y="4124733"/>
            <a:ext cx="242896" cy="242894"/>
            <a:chOff x="11303794" y="1621403"/>
            <a:chExt cx="244474" cy="244472"/>
          </a:xfrm>
        </p:grpSpPr>
        <p:sp>
          <p:nvSpPr>
            <p:cNvPr id="42" name="Oval 41">
              <a:extLst>
                <a:ext uri="{FF2B5EF4-FFF2-40B4-BE49-F238E27FC236}">
                  <a16:creationId xmlns:a16="http://schemas.microsoft.com/office/drawing/2014/main" id="{AD0942F4-5722-4790-33DB-D3DEF33C52AD}"/>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43" name="Arrow: Bent 42">
              <a:extLst>
                <a:ext uri="{FF2B5EF4-FFF2-40B4-BE49-F238E27FC236}">
                  <a16:creationId xmlns:a16="http://schemas.microsoft.com/office/drawing/2014/main" id="{5D6ABEE4-B0F2-0D74-F13E-1C1CBB963B9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grpSp>
      <p:grpSp>
        <p:nvGrpSpPr>
          <p:cNvPr id="50" name="Group 49">
            <a:extLst>
              <a:ext uri="{FF2B5EF4-FFF2-40B4-BE49-F238E27FC236}">
                <a16:creationId xmlns:a16="http://schemas.microsoft.com/office/drawing/2014/main" id="{A4EA26EF-D369-3186-02EA-9CF36F57CACE}"/>
              </a:ext>
              <a:ext uri="{C183D7F6-B498-43B3-948B-1728B52AA6E4}">
                <adec:decorative xmlns:adec="http://schemas.microsoft.com/office/drawing/2017/decorative" val="1"/>
              </a:ext>
            </a:extLst>
          </p:cNvPr>
          <p:cNvGrpSpPr/>
          <p:nvPr/>
        </p:nvGrpSpPr>
        <p:grpSpPr>
          <a:xfrm>
            <a:off x="8651605" y="3949206"/>
            <a:ext cx="242896" cy="242894"/>
            <a:chOff x="11303794" y="1621403"/>
            <a:chExt cx="244474" cy="244472"/>
          </a:xfrm>
        </p:grpSpPr>
        <p:sp>
          <p:nvSpPr>
            <p:cNvPr id="51" name="Oval 50">
              <a:extLst>
                <a:ext uri="{FF2B5EF4-FFF2-40B4-BE49-F238E27FC236}">
                  <a16:creationId xmlns:a16="http://schemas.microsoft.com/office/drawing/2014/main" id="{AF13F336-E67D-B508-13AD-AB0F4098B390}"/>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52" name="Arrow: Bent 51">
              <a:extLst>
                <a:ext uri="{FF2B5EF4-FFF2-40B4-BE49-F238E27FC236}">
                  <a16:creationId xmlns:a16="http://schemas.microsoft.com/office/drawing/2014/main" id="{34F89DCC-AD14-7F08-E74E-7F3C226B47C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grpSp>
      <p:grpSp>
        <p:nvGrpSpPr>
          <p:cNvPr id="54" name="Group 53">
            <a:extLst>
              <a:ext uri="{FF2B5EF4-FFF2-40B4-BE49-F238E27FC236}">
                <a16:creationId xmlns:a16="http://schemas.microsoft.com/office/drawing/2014/main" id="{3DD30573-2FC0-7239-54B9-54060871AF3C}"/>
              </a:ext>
              <a:ext uri="{C183D7F6-B498-43B3-948B-1728B52AA6E4}">
                <adec:decorative xmlns:adec="http://schemas.microsoft.com/office/drawing/2017/decorative" val="1"/>
              </a:ext>
            </a:extLst>
          </p:cNvPr>
          <p:cNvGrpSpPr/>
          <p:nvPr/>
        </p:nvGrpSpPr>
        <p:grpSpPr>
          <a:xfrm flipH="1">
            <a:off x="7169220" y="4428003"/>
            <a:ext cx="242896" cy="242894"/>
            <a:chOff x="11303794" y="1621403"/>
            <a:chExt cx="244474" cy="244472"/>
          </a:xfrm>
        </p:grpSpPr>
        <p:sp>
          <p:nvSpPr>
            <p:cNvPr id="55" name="Oval 54">
              <a:extLst>
                <a:ext uri="{FF2B5EF4-FFF2-40B4-BE49-F238E27FC236}">
                  <a16:creationId xmlns:a16="http://schemas.microsoft.com/office/drawing/2014/main" id="{0A6474EA-9969-8D6A-078C-3E86A5560345}"/>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56" name="Arrow: Bent 55">
              <a:extLst>
                <a:ext uri="{FF2B5EF4-FFF2-40B4-BE49-F238E27FC236}">
                  <a16:creationId xmlns:a16="http://schemas.microsoft.com/office/drawing/2014/main" id="{B19B3B64-0531-7B13-A8D7-23C50F134F86}"/>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grpSp>
      <p:grpSp>
        <p:nvGrpSpPr>
          <p:cNvPr id="61" name="Group 60">
            <a:extLst>
              <a:ext uri="{FF2B5EF4-FFF2-40B4-BE49-F238E27FC236}">
                <a16:creationId xmlns:a16="http://schemas.microsoft.com/office/drawing/2014/main" id="{7DABA0D2-596E-EEA4-DA12-FC367922CDEC}"/>
              </a:ext>
              <a:ext uri="{C183D7F6-B498-43B3-948B-1728B52AA6E4}">
                <adec:decorative xmlns:adec="http://schemas.microsoft.com/office/drawing/2017/decorative" val="1"/>
              </a:ext>
            </a:extLst>
          </p:cNvPr>
          <p:cNvGrpSpPr/>
          <p:nvPr/>
        </p:nvGrpSpPr>
        <p:grpSpPr>
          <a:xfrm flipH="1">
            <a:off x="10077388" y="4273483"/>
            <a:ext cx="242896" cy="242894"/>
            <a:chOff x="11303794" y="1621403"/>
            <a:chExt cx="244474" cy="244472"/>
          </a:xfrm>
        </p:grpSpPr>
        <p:sp>
          <p:nvSpPr>
            <p:cNvPr id="62" name="Oval 61">
              <a:extLst>
                <a:ext uri="{FF2B5EF4-FFF2-40B4-BE49-F238E27FC236}">
                  <a16:creationId xmlns:a16="http://schemas.microsoft.com/office/drawing/2014/main" id="{1A830584-205D-7643-9A4B-6AE883AB1EFC}"/>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63" name="Arrow: Bent 62">
              <a:extLst>
                <a:ext uri="{FF2B5EF4-FFF2-40B4-BE49-F238E27FC236}">
                  <a16:creationId xmlns:a16="http://schemas.microsoft.com/office/drawing/2014/main" id="{00BEE1A7-387D-1D43-3E16-E99EA20C796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grpSp>
      <p:sp>
        <p:nvSpPr>
          <p:cNvPr id="1029" name="Books">
            <a:extLst>
              <a:ext uri="{FF2B5EF4-FFF2-40B4-BE49-F238E27FC236}">
                <a16:creationId xmlns:a16="http://schemas.microsoft.com/office/drawing/2014/main" id="{D2A75493-48F3-CC07-F4E2-F809F3FE5C30}"/>
              </a:ext>
              <a:ext uri="{C183D7F6-B498-43B3-948B-1728B52AA6E4}">
                <adec:decorative xmlns:adec="http://schemas.microsoft.com/office/drawing/2017/decorative" val="1"/>
              </a:ext>
            </a:extLst>
          </p:cNvPr>
          <p:cNvSpPr>
            <a:spLocks noChangeAspect="1" noEditPoints="1"/>
          </p:cNvSpPr>
          <p:nvPr/>
        </p:nvSpPr>
        <p:spPr bwMode="auto">
          <a:xfrm>
            <a:off x="10554375" y="3083120"/>
            <a:ext cx="389916" cy="30786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cxnSp>
        <p:nvCxnSpPr>
          <p:cNvPr id="20" name="Straight Arrow Connector 19">
            <a:extLst>
              <a:ext uri="{FF2B5EF4-FFF2-40B4-BE49-F238E27FC236}">
                <a16:creationId xmlns:a16="http://schemas.microsoft.com/office/drawing/2014/main" id="{34266EA7-2710-C41A-D7AC-B48D805710ED}"/>
              </a:ext>
              <a:ext uri="{C183D7F6-B498-43B3-948B-1728B52AA6E4}">
                <adec:decorative xmlns:adec="http://schemas.microsoft.com/office/drawing/2017/decorative" val="1"/>
              </a:ext>
            </a:extLst>
          </p:cNvPr>
          <p:cNvCxnSpPr>
            <a:cxnSpLocks/>
            <a:stCxn id="17" idx="3"/>
            <a:endCxn id="42" idx="2"/>
          </p:cNvCxnSpPr>
          <p:nvPr/>
        </p:nvCxnSpPr>
        <p:spPr>
          <a:xfrm>
            <a:off x="5032713" y="3037101"/>
            <a:ext cx="725778" cy="1209079"/>
          </a:xfrm>
          <a:prstGeom prst="bentConnector3">
            <a:avLst>
              <a:gd name="adj1" fmla="val 50000"/>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0" name="Page2_E7C3">
            <a:extLst>
              <a:ext uri="{FF2B5EF4-FFF2-40B4-BE49-F238E27FC236}">
                <a16:creationId xmlns:a16="http://schemas.microsoft.com/office/drawing/2014/main" id="{970E5C8A-40F7-0DF6-CD39-950A5F448BFB}"/>
              </a:ext>
              <a:ext uri="{C183D7F6-B498-43B3-948B-1728B52AA6E4}">
                <adec:decorative xmlns:adec="http://schemas.microsoft.com/office/drawing/2017/decorative" val="1"/>
              </a:ext>
            </a:extLst>
          </p:cNvPr>
          <p:cNvSpPr>
            <a:spLocks noChangeAspect="1" noEditPoints="1"/>
          </p:cNvSpPr>
          <p:nvPr/>
        </p:nvSpPr>
        <p:spPr bwMode="auto">
          <a:xfrm>
            <a:off x="10196022" y="3073595"/>
            <a:ext cx="258048" cy="32244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EE920BA8-16B3-B492-DBCF-BFE811B3ECCE}"/>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267802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5D01665-52D2-5DF3-419A-6D50F888463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Rounded Rectangle 24_1">
            <a:extLst>
              <a:ext uri="{FF2B5EF4-FFF2-40B4-BE49-F238E27FC236}">
                <a16:creationId xmlns:a16="http://schemas.microsoft.com/office/drawing/2014/main" id="{A2B68EF1-034D-5426-EBC8-7B786864E36D}"/>
              </a:ext>
              <a:ext uri="{C183D7F6-B498-43B3-948B-1728B52AA6E4}">
                <adec:decorative xmlns:adec="http://schemas.microsoft.com/office/drawing/2017/decorative" val="1"/>
              </a:ext>
            </a:extLst>
          </p:cNvPr>
          <p:cNvSpPr>
            <a:spLocks/>
          </p:cNvSpPr>
          <p:nvPr/>
        </p:nvSpPr>
        <p:spPr bwMode="auto">
          <a:xfrm>
            <a:off x="588963" y="1219200"/>
            <a:ext cx="11017250" cy="5049838"/>
          </a:xfrm>
          <a:prstGeom prst="roundRect">
            <a:avLst>
              <a:gd name="adj" fmla="val 2954"/>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panose="020B0502040204020203" pitchFamily="34" charset="0"/>
              <a:ea typeface="Yu Gothic UI" panose="020B0500000000000000" pitchFamily="34" charset="-128"/>
              <a:cs typeface="+mn-cs"/>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57200"/>
            <a:ext cx="11018520" cy="492443"/>
          </a:xfrm>
        </p:spPr>
        <p:txBody>
          <a:bodyPr/>
          <a:lstStyle/>
          <a:p>
            <a:r>
              <a:rPr lang="ja-JP" dirty="0">
                <a:latin typeface="Segoe UI Semibold" panose="020B0702040204020203" pitchFamily="34" charset="0"/>
                <a:ea typeface="Yu Gothic UI Semibold" panose="020B0700000000000000" pitchFamily="34" charset="-128"/>
              </a:rPr>
              <a:t>効果的なプロンプトのガイドライン</a:t>
            </a:r>
          </a:p>
        </p:txBody>
      </p:sp>
      <p:grpSp>
        <p:nvGrpSpPr>
          <p:cNvPr id="42" name="Group 41">
            <a:extLst>
              <a:ext uri="{FF2B5EF4-FFF2-40B4-BE49-F238E27FC236}">
                <a16:creationId xmlns:a16="http://schemas.microsoft.com/office/drawing/2014/main" id="{D50ACFB4-BD6D-1CCB-2B29-4637FDFDBE7D}"/>
              </a:ext>
              <a:ext uri="{C183D7F6-B498-43B3-948B-1728B52AA6E4}">
                <adec:decorative xmlns:adec="http://schemas.microsoft.com/office/drawing/2017/decorative" val="1"/>
              </a:ext>
            </a:extLst>
          </p:cNvPr>
          <p:cNvGrpSpPr/>
          <p:nvPr/>
        </p:nvGrpSpPr>
        <p:grpSpPr>
          <a:xfrm>
            <a:off x="1508125" y="1539145"/>
            <a:ext cx="9247506" cy="2805629"/>
            <a:chOff x="1473835" y="1459135"/>
            <a:chExt cx="9247506" cy="2805629"/>
          </a:xfrm>
        </p:grpSpPr>
        <p:sp>
          <p:nvSpPr>
            <p:cNvPr id="14" name="Speech Bubble: Rectangle with Corners Rounded 13">
              <a:extLst>
                <a:ext uri="{FF2B5EF4-FFF2-40B4-BE49-F238E27FC236}">
                  <a16:creationId xmlns:a16="http://schemas.microsoft.com/office/drawing/2014/main" id="{C9E3E1F2-E101-B6CC-2BBC-F5DDF39EE33E}"/>
                </a:ext>
                <a:ext uri="{C183D7F6-B498-43B3-948B-1728B52AA6E4}">
                  <adec:decorative xmlns:adec="http://schemas.microsoft.com/office/drawing/2017/decorative" val="0"/>
                </a:ext>
              </a:extLst>
            </p:cNvPr>
            <p:cNvSpPr/>
            <p:nvPr/>
          </p:nvSpPr>
          <p:spPr bwMode="auto">
            <a:xfrm>
              <a:off x="1566610" y="1459135"/>
              <a:ext cx="9061957" cy="781146"/>
            </a:xfrm>
            <a:prstGeom prst="wedgeRoundRectCallout">
              <a:avLst>
                <a:gd name="adj1" fmla="val -54468"/>
                <a:gd name="adj2" fmla="val 27188"/>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ja-JP" sz="1400">
                  <a:solidFill>
                    <a:schemeClr val="tx1"/>
                  </a:solidFill>
                  <a:latin typeface="Segoe UI" panose="020B0502040204020203" pitchFamily="34" charset="0"/>
                  <a:ea typeface="Yu Gothic UI" panose="020B0500000000000000" pitchFamily="34" charset="-128"/>
                  <a:cs typeface="+mj-cs"/>
                </a:rPr>
                <a:t>旅行の計画に役立てるために、https://nodpublishers.com/London</a:t>
              </a:r>
              <a:r>
                <a:rPr lang="ja-JP" sz="1400" baseline="30000">
                  <a:solidFill>
                    <a:schemeClr val="tx1"/>
                  </a:solidFill>
                  <a:latin typeface="Segoe UI" panose="020B0502040204020203" pitchFamily="34" charset="0"/>
                  <a:ea typeface="Yu Gothic UI" panose="020B0500000000000000" pitchFamily="34" charset="-128"/>
                  <a:cs typeface="+mj-cs"/>
                </a:rPr>
                <a:t>1</a:t>
              </a:r>
              <a:r>
                <a:rPr lang="ja-JP" sz="1400">
                  <a:solidFill>
                    <a:schemeClr val="tx1"/>
                  </a:solidFill>
                  <a:latin typeface="Segoe UI" panose="020B0502040204020203" pitchFamily="34" charset="0"/>
                  <a:ea typeface="Yu Gothic UI" panose="020B0500000000000000" pitchFamily="34" charset="-128"/>
                  <a:cs typeface="+mj-cs"/>
                </a:rPr>
                <a:t> の記事を 3 ～ 5 個の興味深い事実</a:t>
              </a:r>
              <a:r>
                <a:rPr lang="ja-JP" sz="1400" baseline="30000">
                  <a:solidFill>
                    <a:schemeClr val="tx1"/>
                  </a:solidFill>
                  <a:latin typeface="Segoe UI" panose="020B0502040204020203" pitchFamily="34" charset="0"/>
                  <a:ea typeface="Yu Gothic UI" panose="020B0500000000000000" pitchFamily="34" charset="-128"/>
                  <a:cs typeface="+mj-cs"/>
                </a:rPr>
                <a:t>2</a:t>
              </a:r>
              <a:r>
                <a:rPr lang="ja-JP" sz="1400">
                  <a:solidFill>
                    <a:schemeClr val="tx1"/>
                  </a:solidFill>
                  <a:latin typeface="Segoe UI" panose="020B0502040204020203" pitchFamily="34" charset="0"/>
                  <a:ea typeface="Yu Gothic UI" panose="020B0500000000000000" pitchFamily="34" charset="-128"/>
                  <a:cs typeface="+mj-cs"/>
                </a:rPr>
                <a:t> の箇条書きリストとして要約してください</a:t>
              </a:r>
              <a:r>
                <a:rPr lang="ja-JP" sz="1400" baseline="30000">
                  <a:solidFill>
                    <a:schemeClr val="tx1"/>
                  </a:solidFill>
                  <a:latin typeface="Segoe UI" panose="020B0502040204020203" pitchFamily="34" charset="0"/>
                  <a:ea typeface="Yu Gothic UI" panose="020B0500000000000000" pitchFamily="34" charset="-128"/>
                  <a:cs typeface="+mj-cs"/>
                </a:rPr>
                <a:t>3</a:t>
              </a:r>
              <a:r>
                <a:rPr lang="ja-JP" sz="1400">
                  <a:solidFill>
                    <a:schemeClr val="tx1"/>
                  </a:solidFill>
                  <a:latin typeface="Segoe UI" panose="020B0502040204020203" pitchFamily="34" charset="0"/>
                  <a:ea typeface="Yu Gothic UI" panose="020B0500000000000000" pitchFamily="34" charset="-128"/>
                  <a:cs typeface="+mj-cs"/>
                </a:rPr>
                <a:t>。各箇条書きは簡潔かつ単純な言葉遣いにしてください</a:t>
              </a:r>
              <a:r>
                <a:rPr lang="ja-JP" sz="1400" baseline="30000">
                  <a:solidFill>
                    <a:schemeClr val="tx1"/>
                  </a:solidFill>
                  <a:latin typeface="Segoe UI" panose="020B0502040204020203" pitchFamily="34" charset="0"/>
                  <a:ea typeface="Yu Gothic UI" panose="020B0500000000000000" pitchFamily="34" charset="-128"/>
                  <a:cs typeface="+mj-cs"/>
                </a:rPr>
                <a:t>4</a:t>
              </a:r>
            </a:p>
          </p:txBody>
        </p:sp>
        <p:sp>
          <p:nvSpPr>
            <p:cNvPr id="3" name="Speech Bubble: Rectangle with Corners Rounded 2">
              <a:extLst>
                <a:ext uri="{FF2B5EF4-FFF2-40B4-BE49-F238E27FC236}">
                  <a16:creationId xmlns:a16="http://schemas.microsoft.com/office/drawing/2014/main" id="{B6BAC0B7-D61B-2B00-8274-A7F452BF7983}"/>
                </a:ext>
                <a:ext uri="{C183D7F6-B498-43B3-948B-1728B52AA6E4}">
                  <adec:decorative xmlns:adec="http://schemas.microsoft.com/office/drawing/2017/decorative" val="0"/>
                </a:ext>
              </a:extLst>
            </p:cNvPr>
            <p:cNvSpPr/>
            <p:nvPr/>
          </p:nvSpPr>
          <p:spPr bwMode="auto">
            <a:xfrm>
              <a:off x="1566610" y="3742514"/>
              <a:ext cx="9061957" cy="522250"/>
            </a:xfrm>
            <a:prstGeom prst="wedgeRoundRectCallout">
              <a:avLst>
                <a:gd name="adj1" fmla="val -56337"/>
                <a:gd name="adj2" fmla="val 1705"/>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ja-JP" sz="1400">
                  <a:solidFill>
                    <a:schemeClr val="tx1"/>
                  </a:solidFill>
                  <a:latin typeface="Segoe UI" panose="020B0502040204020203" pitchFamily="34" charset="0"/>
                  <a:ea typeface="Yu Gothic UI" panose="020B0500000000000000" pitchFamily="34" charset="-128"/>
                  <a:cs typeface="+mj-cs"/>
                </a:rPr>
                <a:t>市内を移動するのは簡単ですか。</a:t>
              </a:r>
              <a:r>
                <a:rPr lang="ja-JP" sz="1400" baseline="30000">
                  <a:solidFill>
                    <a:schemeClr val="tx1"/>
                  </a:solidFill>
                  <a:latin typeface="Segoe UI" panose="020B0502040204020203" pitchFamily="34" charset="0"/>
                  <a:ea typeface="Yu Gothic UI" panose="020B0500000000000000" pitchFamily="34" charset="-128"/>
                  <a:cs typeface="+mj-cs"/>
                </a:rPr>
                <a:t>5</a:t>
              </a:r>
            </a:p>
          </p:txBody>
        </p:sp>
        <p:sp>
          <p:nvSpPr>
            <p:cNvPr id="5" name="Speech Bubble: Rectangle with Corners Rounded 4" descr="Dear &lt;recipient&gt;,&#10;Please find enclosed my application for the role of …">
              <a:extLst>
                <a:ext uri="{FF2B5EF4-FFF2-40B4-BE49-F238E27FC236}">
                  <a16:creationId xmlns:a16="http://schemas.microsoft.com/office/drawing/2014/main" id="{6CA6F0C5-2CE2-3240-6B74-1C69CA416C88}"/>
                </a:ext>
              </a:extLst>
            </p:cNvPr>
            <p:cNvSpPr/>
            <p:nvPr/>
          </p:nvSpPr>
          <p:spPr bwMode="auto">
            <a:xfrm>
              <a:off x="1473835" y="2498120"/>
              <a:ext cx="9247506" cy="986554"/>
            </a:xfrm>
            <a:prstGeom prst="wedgeRoundRectCallout">
              <a:avLst>
                <a:gd name="adj1" fmla="val 56145"/>
                <a:gd name="adj2" fmla="val -28178"/>
                <a:gd name="adj3" fmla="val 16667"/>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ja-JP" sz="1400">
                  <a:solidFill>
                    <a:schemeClr val="tx1"/>
                  </a:solidFill>
                  <a:latin typeface="Segoe UI" panose="020B0502040204020203" pitchFamily="34" charset="0"/>
                  <a:ea typeface="Yu Gothic UI" panose="020B0500000000000000" pitchFamily="34" charset="-128"/>
                </a:rPr>
                <a:t>旅行の計画に役立つ、ロンドンに関する興味深い事実をいくつかご紹介します。</a:t>
              </a:r>
            </a:p>
            <a:p>
              <a:pPr marL="285750" indent="-171450" algn="l" defTabSz="932472" fontAlgn="base">
                <a:spcBef>
                  <a:spcPts val="200"/>
                </a:spcBef>
                <a:spcAft>
                  <a:spcPct val="0"/>
                </a:spcAft>
                <a:buFont typeface="Arial" panose="020B0604020202020204" pitchFamily="34" charset="0"/>
                <a:buChar char="•"/>
              </a:pPr>
              <a:r>
                <a:rPr lang="ja-JP" sz="1200">
                  <a:solidFill>
                    <a:schemeClr val="tx1"/>
                  </a:solidFill>
                  <a:latin typeface="Segoe UI" panose="020B0502040204020203" pitchFamily="34" charset="0"/>
                  <a:ea typeface="Yu Gothic UI" panose="020B0500000000000000" pitchFamily="34" charset="-128"/>
                  <a:cs typeface="+mj-cs"/>
                </a:rPr>
                <a:t>歴史的ルーツ: </a:t>
              </a:r>
              <a:r>
                <a:rPr lang="ja-JP" sz="1200">
                  <a:solidFill>
                    <a:schemeClr val="tx1"/>
                  </a:solidFill>
                  <a:latin typeface="Segoe UI" panose="020B0502040204020203" pitchFamily="34" charset="0"/>
                  <a:ea typeface="Yu Gothic UI" panose="020B0500000000000000" pitchFamily="34" charset="-128"/>
                </a:rPr>
                <a:t>西暦 47 年にローマ人によってロンディニウムとして設立されました</a:t>
              </a:r>
            </a:p>
            <a:p>
              <a:pPr marL="285750" indent="-171450" algn="l" defTabSz="932472" fontAlgn="base">
                <a:spcBef>
                  <a:spcPct val="0"/>
                </a:spcBef>
                <a:spcAft>
                  <a:spcPct val="0"/>
                </a:spcAft>
                <a:buFont typeface="Arial" panose="020B0604020202020204" pitchFamily="34" charset="0"/>
                <a:buChar char="•"/>
              </a:pPr>
              <a:r>
                <a:rPr lang="ja-JP" sz="1200">
                  <a:solidFill>
                    <a:schemeClr val="tx1"/>
                  </a:solidFill>
                  <a:latin typeface="Segoe UI" panose="020B0502040204020203" pitchFamily="34" charset="0"/>
                  <a:ea typeface="Yu Gothic UI" panose="020B0500000000000000" pitchFamily="34" charset="-128"/>
                </a:rPr>
                <a:t>...</a:t>
              </a:r>
            </a:p>
          </p:txBody>
        </p:sp>
      </p:grpSp>
      <p:sp>
        <p:nvSpPr>
          <p:cNvPr id="7" name="Rounded Rectangle 3_1">
            <a:extLst>
              <a:ext uri="{FF2B5EF4-FFF2-40B4-BE49-F238E27FC236}">
                <a16:creationId xmlns:a16="http://schemas.microsoft.com/office/drawing/2014/main" id="{707C6F88-6D94-C07B-740E-1A7052903060}"/>
              </a:ext>
            </a:extLst>
          </p:cNvPr>
          <p:cNvSpPr>
            <a:spLocks/>
          </p:cNvSpPr>
          <p:nvPr/>
        </p:nvSpPr>
        <p:spPr>
          <a:xfrm>
            <a:off x="726123" y="4730634"/>
            <a:ext cx="10742930" cy="1401244"/>
          </a:xfrm>
          <a:prstGeom prst="roundRect">
            <a:avLst>
              <a:gd name="adj" fmla="val 480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marL="228600" indent="-228600" defTabSz="951121">
              <a:spcAft>
                <a:spcPts val="600"/>
              </a:spcAft>
              <a:buSzPct val="90000"/>
              <a:buFont typeface="+mj-lt"/>
              <a:buAutoNum type="arabicPeriod"/>
            </a:pPr>
            <a:r>
              <a:rPr lang="ja-JP" sz="1200">
                <a:solidFill>
                  <a:schemeClr val="tx1"/>
                </a:solidFill>
                <a:latin typeface="Segoe UI" panose="020B0502040204020203" pitchFamily="34" charset="0"/>
                <a:ea typeface="Yu Gothic UI" panose="020B0500000000000000" pitchFamily="34" charset="-128"/>
                <a:cs typeface="Segoe UI" panose="020B0502040204020203" pitchFamily="34" charset="0"/>
              </a:rPr>
              <a:t>可能な場合は、特定の範囲の情報に</a:t>
            </a:r>
            <a:r>
              <a:rPr lang="ja-JP" sz="1200" i="1">
                <a:solidFill>
                  <a:schemeClr val="tx1"/>
                </a:solidFill>
                <a:latin typeface="Segoe UI" panose="020B0502040204020203" pitchFamily="34" charset="0"/>
                <a:ea typeface="Yu Gothic UI" panose="020B0500000000000000" pitchFamily="34" charset="-128"/>
                <a:cs typeface="Segoe UI" panose="020B0502040204020203" pitchFamily="34" charset="0"/>
              </a:rPr>
              <a:t>基づいて</a:t>
            </a:r>
            <a:r>
              <a:rPr lang="ja-JP" sz="1200">
                <a:solidFill>
                  <a:schemeClr val="tx1"/>
                </a:solidFill>
                <a:latin typeface="Segoe UI" panose="020B0502040204020203" pitchFamily="34" charset="0"/>
                <a:ea typeface="Yu Gothic UI" panose="020B0500000000000000" pitchFamily="34" charset="-128"/>
                <a:cs typeface="Segoe UI" panose="020B0502040204020203" pitchFamily="34" charset="0"/>
              </a:rPr>
              <a:t>対応するための情報源を提供します</a:t>
            </a:r>
          </a:p>
          <a:p>
            <a:pPr marL="228600" indent="-228600" defTabSz="951121">
              <a:spcAft>
                <a:spcPts val="600"/>
              </a:spcAft>
              <a:buSzPct val="90000"/>
              <a:buFont typeface="+mj-lt"/>
              <a:buAutoNum type="arabicPeriod"/>
            </a:pPr>
            <a:r>
              <a:rPr lang="ja-JP" sz="1200">
                <a:solidFill>
                  <a:schemeClr val="tx1"/>
                </a:solidFill>
                <a:latin typeface="Segoe UI" panose="020B0502040204020203" pitchFamily="34" charset="0"/>
                <a:ea typeface="Yu Gothic UI" panose="020B0500000000000000" pitchFamily="34" charset="-128"/>
                <a:cs typeface="Segoe UI" panose="020B0502040204020203" pitchFamily="34" charset="0"/>
              </a:rPr>
              <a:t>コパイロットに何をしてもらいたいかについての具体的な目標を述べます</a:t>
            </a:r>
          </a:p>
          <a:p>
            <a:pPr marL="228600" indent="-228600" defTabSz="951121">
              <a:spcAft>
                <a:spcPts val="600"/>
              </a:spcAft>
              <a:buSzPct val="90000"/>
              <a:buFont typeface="+mj-lt"/>
              <a:buAutoNum type="arabicPeriod"/>
            </a:pPr>
            <a:r>
              <a:rPr lang="ja-JP" sz="1200">
                <a:solidFill>
                  <a:schemeClr val="tx1"/>
                </a:solidFill>
                <a:latin typeface="Segoe UI" panose="020B0502040204020203" pitchFamily="34" charset="0"/>
                <a:ea typeface="Yu Gothic UI" panose="020B0500000000000000" pitchFamily="34" charset="-128"/>
                <a:cs typeface="Segoe UI" panose="020B0502040204020203" pitchFamily="34" charset="0"/>
              </a:rPr>
              <a:t>応答の適切性と関連性を最大限に高めるためにコンテキストを追加します</a:t>
            </a:r>
          </a:p>
          <a:p>
            <a:pPr marL="228600" indent="-228600" defTabSz="951121">
              <a:spcAft>
                <a:spcPts val="600"/>
              </a:spcAft>
              <a:buSzPct val="90000"/>
              <a:buFont typeface="+mj-lt"/>
              <a:buAutoNum type="arabicPeriod"/>
            </a:pPr>
            <a:r>
              <a:rPr lang="ja-JP" sz="1200">
                <a:solidFill>
                  <a:schemeClr val="tx1"/>
                </a:solidFill>
                <a:latin typeface="Segoe UI" panose="020B0502040204020203" pitchFamily="34" charset="0"/>
                <a:ea typeface="Yu Gothic UI" panose="020B0500000000000000" pitchFamily="34" charset="-128"/>
                <a:cs typeface="Segoe UI" panose="020B0502040204020203" pitchFamily="34" charset="0"/>
              </a:rPr>
              <a:t>応答の形式について明確な期待を設定します</a:t>
            </a:r>
          </a:p>
          <a:p>
            <a:pPr marL="228600" indent="-228600" defTabSz="951121">
              <a:spcAft>
                <a:spcPts val="600"/>
              </a:spcAft>
              <a:buSzPct val="90000"/>
              <a:buFont typeface="+mj-lt"/>
              <a:buAutoNum type="arabicPeriod"/>
            </a:pPr>
            <a:r>
              <a:rPr lang="ja-JP" sz="1200">
                <a:solidFill>
                  <a:schemeClr val="tx1"/>
                </a:solidFill>
                <a:latin typeface="Segoe UI" panose="020B0502040204020203" pitchFamily="34" charset="0"/>
                <a:ea typeface="Yu Gothic UI" panose="020B0500000000000000" pitchFamily="34" charset="-128"/>
                <a:cs typeface="Segoe UI" panose="020B0502040204020203" pitchFamily="34" charset="0"/>
              </a:rPr>
              <a:t>以前のプロンプトと応答に基づいて繰り返し、結果を調整します</a:t>
            </a:r>
          </a:p>
        </p:txBody>
      </p:sp>
      <p:pic>
        <p:nvPicPr>
          <p:cNvPr id="43" name="Picture 42">
            <a:extLst>
              <a:ext uri="{FF2B5EF4-FFF2-40B4-BE49-F238E27FC236}">
                <a16:creationId xmlns:a16="http://schemas.microsoft.com/office/drawing/2014/main" id="{631664F3-DAFF-6050-25FB-928B9AC59D6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7313504" y="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 name="TextBox 7">
            <a:extLst>
              <a:ext uri="{FF2B5EF4-FFF2-40B4-BE49-F238E27FC236}">
                <a16:creationId xmlns:a16="http://schemas.microsoft.com/office/drawing/2014/main" id="{E6418DCB-1DF4-F648-ABC7-412ABFDFA65F}"/>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683238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64BB7D-4B85-126B-74B5-5DA3C6080CA3}"/>
              </a:ext>
              <a:ext uri="{C183D7F6-B498-43B3-948B-1728B52AA6E4}">
                <adec:decorative xmlns:adec="http://schemas.microsoft.com/office/drawing/2017/decorative" val="1"/>
              </a:ext>
            </a:extLst>
          </p:cNvPr>
          <p:cNvGrpSpPr/>
          <p:nvPr/>
        </p:nvGrpSpPr>
        <p:grpSpPr>
          <a:xfrm>
            <a:off x="1" y="-184660"/>
            <a:ext cx="12191999" cy="1172541"/>
            <a:chOff x="1" y="0"/>
            <a:chExt cx="12191999" cy="1172541"/>
          </a:xfrm>
        </p:grpSpPr>
        <p:pic>
          <p:nvPicPr>
            <p:cNvPr id="8" name="Picture 7">
              <a:extLst>
                <a:ext uri="{FF2B5EF4-FFF2-40B4-BE49-F238E27FC236}">
                  <a16:creationId xmlns:a16="http://schemas.microsoft.com/office/drawing/2014/main" id="{5DCE424C-F7A3-1B20-F718-860CCAC91E3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9" name="Straight Connector 8">
              <a:extLst>
                <a:ext uri="{FF2B5EF4-FFF2-40B4-BE49-F238E27FC236}">
                  <a16:creationId xmlns:a16="http://schemas.microsoft.com/office/drawing/2014/main" id="{6CFFF017-54BB-B932-BEE1-1F2AD3D562D5}"/>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84D2E2-7778-B939-F320-FDD80F02420A}"/>
              </a:ext>
            </a:extLst>
          </p:cNvPr>
          <p:cNvSpPr>
            <a:spLocks noGrp="1"/>
          </p:cNvSpPr>
          <p:nvPr>
            <p:ph type="title"/>
          </p:nvPr>
        </p:nvSpPr>
        <p:spPr>
          <a:xfrm>
            <a:off x="588263" y="980904"/>
            <a:ext cx="11018520" cy="492443"/>
          </a:xfrm>
        </p:spPr>
        <p:txBody>
          <a:bodyPr/>
          <a:lstStyle/>
          <a:p>
            <a:r>
              <a:rPr lang="ja-JP" dirty="0">
                <a:latin typeface="Segoe UI Semibold" panose="020B0702040204020203" pitchFamily="34" charset="0"/>
                <a:ea typeface="Yu Gothic UI Semibold" panose="020B0700000000000000" pitchFamily="34" charset="-128"/>
              </a:rPr>
              <a:t>プログラムについて: AI を使用して夢の目的地を設計するについて </a:t>
            </a:r>
          </a:p>
        </p:txBody>
      </p:sp>
      <p:sp>
        <p:nvSpPr>
          <p:cNvPr id="10" name="Rectangle: Rounded Corners 9">
            <a:extLst>
              <a:ext uri="{FF2B5EF4-FFF2-40B4-BE49-F238E27FC236}">
                <a16:creationId xmlns:a16="http://schemas.microsoft.com/office/drawing/2014/main" id="{1FD70EA2-56B9-C0BF-8ACF-4A29A56BC422}"/>
              </a:ext>
              <a:ext uri="{C183D7F6-B498-43B3-948B-1728B52AA6E4}">
                <adec:decorative xmlns:adec="http://schemas.microsoft.com/office/drawing/2017/decorative" val="1"/>
              </a:ext>
            </a:extLst>
          </p:cNvPr>
          <p:cNvSpPr>
            <a:spLocks/>
          </p:cNvSpPr>
          <p:nvPr/>
        </p:nvSpPr>
        <p:spPr bwMode="auto">
          <a:xfrm>
            <a:off x="588963" y="1552694"/>
            <a:ext cx="11017250" cy="49823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noProof="0">
              <a:ln>
                <a:noFill/>
              </a:ln>
              <a:solidFill>
                <a:srgbClr val="0078D4"/>
              </a:solidFill>
              <a:effectLst/>
              <a:uLnTx/>
              <a:uFillTx/>
              <a:latin typeface="Segoe UI" panose="020B0502040204020203" pitchFamily="34" charset="0"/>
              <a:ea typeface="Yu Gothic UI" panose="020B0500000000000000" pitchFamily="34" charset="-128"/>
              <a:cs typeface="+mn-cs"/>
            </a:endParaRPr>
          </a:p>
        </p:txBody>
      </p:sp>
      <p:sp>
        <p:nvSpPr>
          <p:cNvPr id="11" name="Rounded Rectangle 3_1">
            <a:extLst>
              <a:ext uri="{FF2B5EF4-FFF2-40B4-BE49-F238E27FC236}">
                <a16:creationId xmlns:a16="http://schemas.microsoft.com/office/drawing/2014/main" id="{16BD29C6-E69A-1442-E3D3-BBF3D07BD798}"/>
              </a:ext>
              <a:ext uri="{C183D7F6-B498-43B3-948B-1728B52AA6E4}">
                <adec:decorative xmlns:adec="http://schemas.microsoft.com/office/drawing/2017/decorative" val="1"/>
              </a:ext>
            </a:extLst>
          </p:cNvPr>
          <p:cNvSpPr>
            <a:spLocks/>
          </p:cNvSpPr>
          <p:nvPr/>
        </p:nvSpPr>
        <p:spPr>
          <a:xfrm>
            <a:off x="7715250" y="1735573"/>
            <a:ext cx="3704907" cy="4616596"/>
          </a:xfrm>
          <a:prstGeom prst="roundRect">
            <a:avLst>
              <a:gd name="adj" fmla="val 44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a:ln w="3175">
                <a:noFill/>
              </a:ln>
              <a:latin typeface="Segoe UI" panose="020B0502040204020203" pitchFamily="34" charset="0"/>
              <a:ea typeface="Yu Gothic UI" panose="020B0500000000000000" pitchFamily="34" charset="-128"/>
            </a:endParaRPr>
          </a:p>
        </p:txBody>
      </p:sp>
      <p:sp>
        <p:nvSpPr>
          <p:cNvPr id="42" name="Rounded Rectangle 3_1">
            <a:extLst>
              <a:ext uri="{FF2B5EF4-FFF2-40B4-BE49-F238E27FC236}">
                <a16:creationId xmlns:a16="http://schemas.microsoft.com/office/drawing/2014/main" id="{1BE939C8-DCF7-5DC4-B26E-0DA9C9A80A13}"/>
              </a:ext>
              <a:ext uri="{C183D7F6-B498-43B3-948B-1728B52AA6E4}">
                <adec:decorative xmlns:adec="http://schemas.microsoft.com/office/drawing/2017/decorative" val="1"/>
              </a:ext>
            </a:extLst>
          </p:cNvPr>
          <p:cNvSpPr>
            <a:spLocks/>
          </p:cNvSpPr>
          <p:nvPr/>
        </p:nvSpPr>
        <p:spPr>
          <a:xfrm>
            <a:off x="771843" y="1735573"/>
            <a:ext cx="6757351" cy="4616596"/>
          </a:xfrm>
          <a:prstGeom prst="roundRect">
            <a:avLst>
              <a:gd name="adj" fmla="val 3400"/>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Segoe UI" panose="020B0502040204020203" pitchFamily="34" charset="0"/>
              <a:ea typeface="Yu Gothic UI" panose="020B0500000000000000" pitchFamily="34" charset="-128"/>
              <a:cs typeface="Segoe UI" pitchFamily="34" charset="0"/>
            </a:endParaRPr>
          </a:p>
        </p:txBody>
      </p:sp>
      <p:pic>
        <p:nvPicPr>
          <p:cNvPr id="41" name="Picture 40">
            <a:extLst>
              <a:ext uri="{FF2B5EF4-FFF2-40B4-BE49-F238E27FC236}">
                <a16:creationId xmlns:a16="http://schemas.microsoft.com/office/drawing/2014/main" id="{5AFD8364-50D7-9A72-C028-F7CC2A912EE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3048"/>
          <a:stretch/>
        </p:blipFill>
        <p:spPr>
          <a:xfrm>
            <a:off x="8947020" y="5929431"/>
            <a:ext cx="2473137" cy="422738"/>
          </a:xfrm>
          <a:custGeom>
            <a:avLst/>
            <a:gdLst>
              <a:gd name="connsiteX0" fmla="*/ 0 w 1788794"/>
              <a:gd name="connsiteY0" fmla="*/ 0 h 305762"/>
              <a:gd name="connsiteX1" fmla="*/ 1788794 w 1788794"/>
              <a:gd name="connsiteY1" fmla="*/ 0 h 305762"/>
              <a:gd name="connsiteX2" fmla="*/ 1788794 w 1788794"/>
              <a:gd name="connsiteY2" fmla="*/ 184779 h 305762"/>
              <a:gd name="connsiteX3" fmla="*/ 1667811 w 1788794"/>
              <a:gd name="connsiteY3" fmla="*/ 305762 h 305762"/>
              <a:gd name="connsiteX4" fmla="*/ 0 w 1788794"/>
              <a:gd name="connsiteY4" fmla="*/ 305762 h 30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94" h="305762">
                <a:moveTo>
                  <a:pt x="0" y="0"/>
                </a:moveTo>
                <a:lnTo>
                  <a:pt x="1788794" y="0"/>
                </a:lnTo>
                <a:lnTo>
                  <a:pt x="1788794" y="184779"/>
                </a:lnTo>
                <a:cubicBezTo>
                  <a:pt x="1788794" y="251596"/>
                  <a:pt x="1734628" y="305762"/>
                  <a:pt x="1667811" y="305762"/>
                </a:cubicBezTo>
                <a:lnTo>
                  <a:pt x="0" y="305762"/>
                </a:lnTo>
                <a:close/>
              </a:path>
            </a:pathLst>
          </a:custGeom>
        </p:spPr>
      </p:pic>
      <p:sp>
        <p:nvSpPr>
          <p:cNvPr id="54" name="TextBox 53">
            <a:extLst>
              <a:ext uri="{FF2B5EF4-FFF2-40B4-BE49-F238E27FC236}">
                <a16:creationId xmlns:a16="http://schemas.microsoft.com/office/drawing/2014/main" id="{5B8E5A1C-8444-2243-7CD7-3D0BFFE48C28}"/>
              </a:ext>
            </a:extLst>
          </p:cNvPr>
          <p:cNvSpPr txBox="1">
            <a:spLocks/>
          </p:cNvSpPr>
          <p:nvPr/>
        </p:nvSpPr>
        <p:spPr>
          <a:xfrm>
            <a:off x="1610470" y="2058417"/>
            <a:ext cx="5727590" cy="246221"/>
          </a:xfrm>
          <a:prstGeom prst="rect">
            <a:avLst/>
          </a:prstGeom>
          <a:noFill/>
        </p:spPr>
        <p:txBody>
          <a:bodyPr vert="horz" wrap="square" lIns="0" tIns="0" rIns="0" bIns="0" rtlCol="0" anchor="ctr">
            <a:spAutoFit/>
          </a:bodyPr>
          <a:lstStyle/>
          <a:p>
            <a:r>
              <a:rPr lang="ja-JP" sz="1600">
                <a:latin typeface="Segoe UI" panose="020B0502040204020203" pitchFamily="34" charset="0"/>
                <a:ea typeface="Yu Gothic UI" panose="020B0500000000000000" pitchFamily="34" charset="-128"/>
              </a:rPr>
              <a:t>今日は、AI ツールの操作方法を学びます</a:t>
            </a:r>
          </a:p>
        </p:txBody>
      </p:sp>
      <p:grpSp>
        <p:nvGrpSpPr>
          <p:cNvPr id="55" name="Group 54">
            <a:extLst>
              <a:ext uri="{FF2B5EF4-FFF2-40B4-BE49-F238E27FC236}">
                <a16:creationId xmlns:a16="http://schemas.microsoft.com/office/drawing/2014/main" id="{BFEA0099-C811-E2FA-4C00-F6253C3821D2}"/>
              </a:ext>
              <a:ext uri="{C183D7F6-B498-43B3-948B-1728B52AA6E4}">
                <adec:decorative xmlns:adec="http://schemas.microsoft.com/office/drawing/2017/decorative" val="1"/>
              </a:ext>
            </a:extLst>
          </p:cNvPr>
          <p:cNvGrpSpPr>
            <a:grpSpLocks/>
          </p:cNvGrpSpPr>
          <p:nvPr/>
        </p:nvGrpSpPr>
        <p:grpSpPr>
          <a:xfrm>
            <a:off x="954153" y="1945986"/>
            <a:ext cx="474335" cy="471083"/>
            <a:chOff x="547424" y="4293480"/>
            <a:chExt cx="640026" cy="657416"/>
          </a:xfrm>
        </p:grpSpPr>
        <p:grpSp>
          <p:nvGrpSpPr>
            <p:cNvPr id="56" name="Group 55">
              <a:extLst>
                <a:ext uri="{FF2B5EF4-FFF2-40B4-BE49-F238E27FC236}">
                  <a16:creationId xmlns:a16="http://schemas.microsoft.com/office/drawing/2014/main" id="{50E86B9F-F661-CF69-667A-8708AB705AB9}"/>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75F133E0-D811-2BBC-C849-C4A2DEEA5E7D}"/>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2D9CB8CF-EACF-F8FB-8DDB-54C4EA7345F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62" name="Rounded Rectangle 3_1">
                  <a:extLst>
                    <a:ext uri="{FF2B5EF4-FFF2-40B4-BE49-F238E27FC236}">
                      <a16:creationId xmlns:a16="http://schemas.microsoft.com/office/drawing/2014/main" id="{DDF620CB-785A-2880-512B-4FDA5A5AC5F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59" name="Rounded Rectangle 3_1">
                <a:extLst>
                  <a:ext uri="{FF2B5EF4-FFF2-40B4-BE49-F238E27FC236}">
                    <a16:creationId xmlns:a16="http://schemas.microsoft.com/office/drawing/2014/main" id="{242FDB2B-BE93-B012-A523-8C465E0EEC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60" name="Rounded Rectangle 24_1">
                <a:extLst>
                  <a:ext uri="{FF2B5EF4-FFF2-40B4-BE49-F238E27FC236}">
                    <a16:creationId xmlns:a16="http://schemas.microsoft.com/office/drawing/2014/main" id="{0FBAAB43-96E2-896D-22E7-09BD0DF85E8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57" name="Oval 56">
              <a:extLst>
                <a:ext uri="{FF2B5EF4-FFF2-40B4-BE49-F238E27FC236}">
                  <a16:creationId xmlns:a16="http://schemas.microsoft.com/office/drawing/2014/main" id="{7B7DFC76-5CE8-11FA-476D-06F2529CD93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sp>
        <p:nvSpPr>
          <p:cNvPr id="64" name="TextBox 63">
            <a:extLst>
              <a:ext uri="{FF2B5EF4-FFF2-40B4-BE49-F238E27FC236}">
                <a16:creationId xmlns:a16="http://schemas.microsoft.com/office/drawing/2014/main" id="{7A767D4D-F77C-E2EF-9940-8B1139837121}"/>
              </a:ext>
            </a:extLst>
          </p:cNvPr>
          <p:cNvSpPr txBox="1">
            <a:spLocks/>
          </p:cNvSpPr>
          <p:nvPr/>
        </p:nvSpPr>
        <p:spPr>
          <a:xfrm>
            <a:off x="1610470" y="2961006"/>
            <a:ext cx="5526930" cy="492443"/>
          </a:xfrm>
          <a:prstGeom prst="rect">
            <a:avLst/>
          </a:prstGeom>
          <a:noFill/>
        </p:spPr>
        <p:txBody>
          <a:bodyPr vert="horz" wrap="square" lIns="0" tIns="0" rIns="0" bIns="0" rtlCol="0" anchor="ctr">
            <a:spAutoFit/>
          </a:bodyPr>
          <a:lstStyle/>
          <a:p>
            <a:r>
              <a:rPr lang="ja-JP" sz="1600">
                <a:latin typeface="Segoe UI" panose="020B0502040204020203" pitchFamily="34" charset="0"/>
                <a:ea typeface="Yu Gothic UI" panose="020B0500000000000000" pitchFamily="34" charset="-128"/>
              </a:rPr>
              <a:t>Microsoft Copilot のような AI ツールでできることの驚くべき点を発見し、それらを使いこなすスキルを習得して実践します</a:t>
            </a:r>
          </a:p>
        </p:txBody>
      </p:sp>
      <p:grpSp>
        <p:nvGrpSpPr>
          <p:cNvPr id="65" name="Group 64">
            <a:extLst>
              <a:ext uri="{FF2B5EF4-FFF2-40B4-BE49-F238E27FC236}">
                <a16:creationId xmlns:a16="http://schemas.microsoft.com/office/drawing/2014/main" id="{AD56F7D3-B5FC-98BD-15AB-FF39B8869FFA}"/>
              </a:ext>
              <a:ext uri="{C183D7F6-B498-43B3-948B-1728B52AA6E4}">
                <adec:decorative xmlns:adec="http://schemas.microsoft.com/office/drawing/2017/decorative" val="1"/>
              </a:ext>
            </a:extLst>
          </p:cNvPr>
          <p:cNvGrpSpPr>
            <a:grpSpLocks/>
          </p:cNvGrpSpPr>
          <p:nvPr/>
        </p:nvGrpSpPr>
        <p:grpSpPr>
          <a:xfrm>
            <a:off x="954153" y="2837895"/>
            <a:ext cx="474335" cy="471083"/>
            <a:chOff x="547424" y="4293480"/>
            <a:chExt cx="640026" cy="657416"/>
          </a:xfrm>
        </p:grpSpPr>
        <p:grpSp>
          <p:nvGrpSpPr>
            <p:cNvPr id="66" name="Group 65">
              <a:extLst>
                <a:ext uri="{FF2B5EF4-FFF2-40B4-BE49-F238E27FC236}">
                  <a16:creationId xmlns:a16="http://schemas.microsoft.com/office/drawing/2014/main" id="{62F2585E-BD8D-69C6-1361-6A2298CFE3E2}"/>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3A0E98F7-DADE-DCDF-30D4-2CEC3E2A2D3B}"/>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D488F34-1BC8-250E-740B-E986ECFD1D8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72" name="Rounded Rectangle 3_1">
                  <a:extLst>
                    <a:ext uri="{FF2B5EF4-FFF2-40B4-BE49-F238E27FC236}">
                      <a16:creationId xmlns:a16="http://schemas.microsoft.com/office/drawing/2014/main" id="{7079D4DE-11C0-18CD-6F9B-68A213A92BA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69" name="Rounded Rectangle 3_1">
                <a:extLst>
                  <a:ext uri="{FF2B5EF4-FFF2-40B4-BE49-F238E27FC236}">
                    <a16:creationId xmlns:a16="http://schemas.microsoft.com/office/drawing/2014/main" id="{127F3886-5526-419B-B65A-C74298FAA69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70" name="Rounded Rectangle 24_1">
                <a:extLst>
                  <a:ext uri="{FF2B5EF4-FFF2-40B4-BE49-F238E27FC236}">
                    <a16:creationId xmlns:a16="http://schemas.microsoft.com/office/drawing/2014/main" id="{0144EAE9-A866-C359-2418-79839FA3E07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67" name="Oval 66">
              <a:extLst>
                <a:ext uri="{FF2B5EF4-FFF2-40B4-BE49-F238E27FC236}">
                  <a16:creationId xmlns:a16="http://schemas.microsoft.com/office/drawing/2014/main" id="{FA0FA7EA-7DFC-9047-C981-5888D8A81A3C}"/>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sp>
        <p:nvSpPr>
          <p:cNvPr id="73" name="TextBox 72">
            <a:extLst>
              <a:ext uri="{FF2B5EF4-FFF2-40B4-BE49-F238E27FC236}">
                <a16:creationId xmlns:a16="http://schemas.microsoft.com/office/drawing/2014/main" id="{1CFCB87A-72AD-3FD3-2D92-8A79D46282F2}"/>
              </a:ext>
            </a:extLst>
          </p:cNvPr>
          <p:cNvSpPr txBox="1">
            <a:spLocks/>
          </p:cNvSpPr>
          <p:nvPr/>
        </p:nvSpPr>
        <p:spPr>
          <a:xfrm>
            <a:off x="1610470" y="4120496"/>
            <a:ext cx="5727590" cy="492443"/>
          </a:xfrm>
          <a:prstGeom prst="rect">
            <a:avLst/>
          </a:prstGeom>
          <a:noFill/>
        </p:spPr>
        <p:txBody>
          <a:bodyPr vert="horz" wrap="square" lIns="0" tIns="0" rIns="0" bIns="0" rtlCol="0" anchor="ctr">
            <a:spAutoFit/>
          </a:bodyPr>
          <a:lstStyle/>
          <a:p>
            <a:r>
              <a:rPr lang="ja-JP" sz="1600">
                <a:latin typeface="Segoe UI" panose="020B0502040204020203" pitchFamily="34" charset="0"/>
                <a:ea typeface="Yu Gothic UI" panose="020B0500000000000000" pitchFamily="34" charset="-128"/>
              </a:rPr>
              <a:t>想像力と創造性を駆使して新しい場所を考え出し、生成 AI を使用してコンテンツを作成してそのストーリーを伝えます</a:t>
            </a:r>
          </a:p>
        </p:txBody>
      </p:sp>
      <p:grpSp>
        <p:nvGrpSpPr>
          <p:cNvPr id="75" name="Group 74">
            <a:extLst>
              <a:ext uri="{FF2B5EF4-FFF2-40B4-BE49-F238E27FC236}">
                <a16:creationId xmlns:a16="http://schemas.microsoft.com/office/drawing/2014/main" id="{DA035127-8E9D-A78A-AAED-6BD7930DFAB0}"/>
              </a:ext>
              <a:ext uri="{C183D7F6-B498-43B3-948B-1728B52AA6E4}">
                <adec:decorative xmlns:adec="http://schemas.microsoft.com/office/drawing/2017/decorative" val="1"/>
              </a:ext>
            </a:extLst>
          </p:cNvPr>
          <p:cNvGrpSpPr>
            <a:grpSpLocks/>
          </p:cNvGrpSpPr>
          <p:nvPr/>
        </p:nvGrpSpPr>
        <p:grpSpPr>
          <a:xfrm>
            <a:off x="954153" y="3997385"/>
            <a:ext cx="474335" cy="471083"/>
            <a:chOff x="547424" y="4293480"/>
            <a:chExt cx="640026" cy="657416"/>
          </a:xfrm>
        </p:grpSpPr>
        <p:grpSp>
          <p:nvGrpSpPr>
            <p:cNvPr id="76" name="Group 75">
              <a:extLst>
                <a:ext uri="{FF2B5EF4-FFF2-40B4-BE49-F238E27FC236}">
                  <a16:creationId xmlns:a16="http://schemas.microsoft.com/office/drawing/2014/main" id="{7BC5D696-BF3D-6DD4-74D1-856C09212DFA}"/>
                </a:ext>
              </a:extLst>
            </p:cNvPr>
            <p:cNvGrpSpPr/>
            <p:nvPr/>
          </p:nvGrpSpPr>
          <p:grpSpPr>
            <a:xfrm>
              <a:off x="547424" y="4293480"/>
              <a:ext cx="640026" cy="657416"/>
              <a:chOff x="987658" y="5065483"/>
              <a:chExt cx="1169054" cy="1200820"/>
            </a:xfrm>
          </p:grpSpPr>
          <p:grpSp>
            <p:nvGrpSpPr>
              <p:cNvPr id="78" name="Group 77">
                <a:extLst>
                  <a:ext uri="{FF2B5EF4-FFF2-40B4-BE49-F238E27FC236}">
                    <a16:creationId xmlns:a16="http://schemas.microsoft.com/office/drawing/2014/main" id="{4B07F70F-57DA-EE3C-051C-1DB76822EEE3}"/>
                  </a:ext>
                </a:extLst>
              </p:cNvPr>
              <p:cNvGrpSpPr/>
              <p:nvPr/>
            </p:nvGrpSpPr>
            <p:grpSpPr>
              <a:xfrm>
                <a:off x="987658" y="5065483"/>
                <a:ext cx="1169054" cy="1200820"/>
                <a:chOff x="6349393" y="1711575"/>
                <a:chExt cx="5590022" cy="5674618"/>
              </a:xfrm>
            </p:grpSpPr>
            <p:sp>
              <p:nvSpPr>
                <p:cNvPr id="81" name="Rounded Rectangle 3_1">
                  <a:extLst>
                    <a:ext uri="{FF2B5EF4-FFF2-40B4-BE49-F238E27FC236}">
                      <a16:creationId xmlns:a16="http://schemas.microsoft.com/office/drawing/2014/main" id="{2655AA4A-949D-E852-3C4B-5B992AC22E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82" name="Rounded Rectangle 3_1">
                  <a:extLst>
                    <a:ext uri="{FF2B5EF4-FFF2-40B4-BE49-F238E27FC236}">
                      <a16:creationId xmlns:a16="http://schemas.microsoft.com/office/drawing/2014/main" id="{4451E773-7FFE-9BB4-466E-21E8383B81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79" name="Rounded Rectangle 3_1">
                <a:extLst>
                  <a:ext uri="{FF2B5EF4-FFF2-40B4-BE49-F238E27FC236}">
                    <a16:creationId xmlns:a16="http://schemas.microsoft.com/office/drawing/2014/main" id="{7DBC0293-9638-1A88-0FD3-2443763B8DB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80" name="Rounded Rectangle 24_1">
                <a:extLst>
                  <a:ext uri="{FF2B5EF4-FFF2-40B4-BE49-F238E27FC236}">
                    <a16:creationId xmlns:a16="http://schemas.microsoft.com/office/drawing/2014/main" id="{FA784D5D-7E3D-B4BA-E317-9A4160B0030B}"/>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77" name="Oval 76">
              <a:extLst>
                <a:ext uri="{FF2B5EF4-FFF2-40B4-BE49-F238E27FC236}">
                  <a16:creationId xmlns:a16="http://schemas.microsoft.com/office/drawing/2014/main" id="{2A601C7D-595E-1D06-D3EC-852B479B3E8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sp>
        <p:nvSpPr>
          <p:cNvPr id="74" name="TextBox 73">
            <a:extLst>
              <a:ext uri="{FF2B5EF4-FFF2-40B4-BE49-F238E27FC236}">
                <a16:creationId xmlns:a16="http://schemas.microsoft.com/office/drawing/2014/main" id="{8AD051B0-AAD5-5EA0-D531-68CCE7C78CD7}"/>
              </a:ext>
            </a:extLst>
          </p:cNvPr>
          <p:cNvSpPr txBox="1">
            <a:spLocks/>
          </p:cNvSpPr>
          <p:nvPr/>
        </p:nvSpPr>
        <p:spPr>
          <a:xfrm>
            <a:off x="1610470" y="5279985"/>
            <a:ext cx="5727590" cy="738664"/>
          </a:xfrm>
          <a:prstGeom prst="rect">
            <a:avLst/>
          </a:prstGeom>
          <a:noFill/>
        </p:spPr>
        <p:txBody>
          <a:bodyPr vert="horz" wrap="square" lIns="0" tIns="0" rIns="0" bIns="0" rtlCol="0" anchor="ctr">
            <a:spAutoFit/>
          </a:bodyPr>
          <a:lstStyle/>
          <a:p>
            <a:r>
              <a:rPr lang="ja-JP" sz="1600">
                <a:latin typeface="Segoe UI" panose="020B0502040204020203" pitchFamily="34" charset="0"/>
                <a:ea typeface="Yu Gothic UI" panose="020B0500000000000000" pitchFamily="34" charset="-128"/>
              </a:rPr>
              <a:t>このプログラムが終了するまでに、視覚的な表現、メニューの概要、音楽と雰囲気の特徴、夢の目的地の名前とブランドの概要を含む、想像力からユニークな目的地を作成することになります</a:t>
            </a:r>
          </a:p>
        </p:txBody>
      </p:sp>
      <p:grpSp>
        <p:nvGrpSpPr>
          <p:cNvPr id="83" name="Group 82">
            <a:extLst>
              <a:ext uri="{FF2B5EF4-FFF2-40B4-BE49-F238E27FC236}">
                <a16:creationId xmlns:a16="http://schemas.microsoft.com/office/drawing/2014/main" id="{A6C7D009-4A46-FAA0-1853-E66F8E4F9171}"/>
              </a:ext>
              <a:ext uri="{C183D7F6-B498-43B3-948B-1728B52AA6E4}">
                <adec:decorative xmlns:adec="http://schemas.microsoft.com/office/drawing/2017/decorative" val="1"/>
              </a:ext>
            </a:extLst>
          </p:cNvPr>
          <p:cNvGrpSpPr>
            <a:grpSpLocks/>
          </p:cNvGrpSpPr>
          <p:nvPr/>
        </p:nvGrpSpPr>
        <p:grpSpPr>
          <a:xfrm>
            <a:off x="954153" y="5156875"/>
            <a:ext cx="474335" cy="471083"/>
            <a:chOff x="547424" y="4293480"/>
            <a:chExt cx="640026" cy="657416"/>
          </a:xfrm>
        </p:grpSpPr>
        <p:grpSp>
          <p:nvGrpSpPr>
            <p:cNvPr id="84" name="Group 83">
              <a:extLst>
                <a:ext uri="{FF2B5EF4-FFF2-40B4-BE49-F238E27FC236}">
                  <a16:creationId xmlns:a16="http://schemas.microsoft.com/office/drawing/2014/main" id="{01C449D6-68A1-53DE-8FB0-74308DE58F23}"/>
                </a:ext>
              </a:extLst>
            </p:cNvPr>
            <p:cNvGrpSpPr/>
            <p:nvPr/>
          </p:nvGrpSpPr>
          <p:grpSpPr>
            <a:xfrm>
              <a:off x="547424" y="4293480"/>
              <a:ext cx="640026" cy="657416"/>
              <a:chOff x="987658" y="5065483"/>
              <a:chExt cx="1169054" cy="1200820"/>
            </a:xfrm>
          </p:grpSpPr>
          <p:grpSp>
            <p:nvGrpSpPr>
              <p:cNvPr id="86" name="Group 85">
                <a:extLst>
                  <a:ext uri="{FF2B5EF4-FFF2-40B4-BE49-F238E27FC236}">
                    <a16:creationId xmlns:a16="http://schemas.microsoft.com/office/drawing/2014/main" id="{EF339EEA-B02B-2E5D-B407-2FE29442A99C}"/>
                  </a:ext>
                </a:extLst>
              </p:cNvPr>
              <p:cNvGrpSpPr/>
              <p:nvPr/>
            </p:nvGrpSpPr>
            <p:grpSpPr>
              <a:xfrm>
                <a:off x="987658" y="5065483"/>
                <a:ext cx="1169054" cy="1200820"/>
                <a:chOff x="6349393" y="1711575"/>
                <a:chExt cx="5590022" cy="5674618"/>
              </a:xfrm>
            </p:grpSpPr>
            <p:sp>
              <p:nvSpPr>
                <p:cNvPr id="89" name="Rounded Rectangle 3_1">
                  <a:extLst>
                    <a:ext uri="{FF2B5EF4-FFF2-40B4-BE49-F238E27FC236}">
                      <a16:creationId xmlns:a16="http://schemas.microsoft.com/office/drawing/2014/main" id="{0B0180D3-5F10-03F8-97EE-DEDFF918CFAE}"/>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90" name="Rounded Rectangle 3_1">
                  <a:extLst>
                    <a:ext uri="{FF2B5EF4-FFF2-40B4-BE49-F238E27FC236}">
                      <a16:creationId xmlns:a16="http://schemas.microsoft.com/office/drawing/2014/main" id="{550BB677-F510-CEBF-DA89-DFA6989E0D8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87" name="Rounded Rectangle 3_1">
                <a:extLst>
                  <a:ext uri="{FF2B5EF4-FFF2-40B4-BE49-F238E27FC236}">
                    <a16:creationId xmlns:a16="http://schemas.microsoft.com/office/drawing/2014/main" id="{F78C0E6D-9EDB-C087-F684-A0BEC6C51A2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88" name="Rounded Rectangle 24_1">
                <a:extLst>
                  <a:ext uri="{FF2B5EF4-FFF2-40B4-BE49-F238E27FC236}">
                    <a16:creationId xmlns:a16="http://schemas.microsoft.com/office/drawing/2014/main" id="{1D29BFEC-8096-AC23-0148-A36519C3A0F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noProof="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85" name="Oval 84">
              <a:extLst>
                <a:ext uri="{FF2B5EF4-FFF2-40B4-BE49-F238E27FC236}">
                  <a16:creationId xmlns:a16="http://schemas.microsoft.com/office/drawing/2014/main" id="{EAAA2381-D5C4-B03C-199B-2F35C9F9BF1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noProof="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cxnSp>
        <p:nvCxnSpPr>
          <p:cNvPr id="92" name="Straight Connector 91">
            <a:extLst>
              <a:ext uri="{FF2B5EF4-FFF2-40B4-BE49-F238E27FC236}">
                <a16:creationId xmlns:a16="http://schemas.microsoft.com/office/drawing/2014/main" id="{A61546BF-5978-8244-F231-375F7C2B24DF}"/>
              </a:ext>
              <a:ext uri="{C183D7F6-B498-43B3-948B-1728B52AA6E4}">
                <adec:decorative xmlns:adec="http://schemas.microsoft.com/office/drawing/2017/decorative" val="1"/>
              </a:ext>
            </a:extLst>
          </p:cNvPr>
          <p:cNvCxnSpPr/>
          <p:nvPr/>
        </p:nvCxnSpPr>
        <p:spPr>
          <a:xfrm>
            <a:off x="1590805" y="494646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D0C32C-54E9-A87B-235B-131EF9014F2E}"/>
              </a:ext>
              <a:ext uri="{C183D7F6-B498-43B3-948B-1728B52AA6E4}">
                <adec:decorative xmlns:adec="http://schemas.microsoft.com/office/drawing/2017/decorative" val="1"/>
              </a:ext>
            </a:extLst>
          </p:cNvPr>
          <p:cNvCxnSpPr/>
          <p:nvPr/>
        </p:nvCxnSpPr>
        <p:spPr>
          <a:xfrm>
            <a:off x="1590805" y="378697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DCCD81-EE98-9AA3-DA74-146F37ADDA61}"/>
              </a:ext>
              <a:ext uri="{C183D7F6-B498-43B3-948B-1728B52AA6E4}">
                <adec:decorative xmlns:adec="http://schemas.microsoft.com/office/drawing/2017/decorative" val="1"/>
              </a:ext>
            </a:extLst>
          </p:cNvPr>
          <p:cNvCxnSpPr/>
          <p:nvPr/>
        </p:nvCxnSpPr>
        <p:spPr>
          <a:xfrm>
            <a:off x="1590805" y="262748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ool">
            <a:extLst>
              <a:ext uri="{FF2B5EF4-FFF2-40B4-BE49-F238E27FC236}">
                <a16:creationId xmlns:a16="http://schemas.microsoft.com/office/drawing/2014/main" id="{74019FA1-08DA-8EA2-8D6D-414A52D36092}"/>
              </a:ext>
              <a:ext uri="{C183D7F6-B498-43B3-948B-1728B52AA6E4}">
                <adec:decorative xmlns:adec="http://schemas.microsoft.com/office/drawing/2017/decorative" val="1"/>
              </a:ext>
            </a:extLst>
          </p:cNvPr>
          <p:cNvSpPr>
            <a:spLocks noChangeAspect="1" noEditPoints="1"/>
          </p:cNvSpPr>
          <p:nvPr/>
        </p:nvSpPr>
        <p:spPr bwMode="auto">
          <a:xfrm>
            <a:off x="1118349" y="2078740"/>
            <a:ext cx="145944" cy="20557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panose="020B0502040204020203" pitchFamily="34" charset="0"/>
              <a:ea typeface="Yu Gothic UI" panose="020B0500000000000000" pitchFamily="34" charset="-128"/>
            </a:endParaRPr>
          </a:p>
        </p:txBody>
      </p:sp>
      <p:sp>
        <p:nvSpPr>
          <p:cNvPr id="106" name="zoom">
            <a:extLst>
              <a:ext uri="{FF2B5EF4-FFF2-40B4-BE49-F238E27FC236}">
                <a16:creationId xmlns:a16="http://schemas.microsoft.com/office/drawing/2014/main" id="{F5208C11-F938-D8B8-493C-08E40B470795}"/>
              </a:ext>
              <a:ext uri="{C183D7F6-B498-43B3-948B-1728B52AA6E4}">
                <adec:decorative xmlns:adec="http://schemas.microsoft.com/office/drawing/2017/decorative" val="1"/>
              </a:ext>
            </a:extLst>
          </p:cNvPr>
          <p:cNvSpPr>
            <a:spLocks noChangeAspect="1" noEditPoints="1"/>
          </p:cNvSpPr>
          <p:nvPr/>
        </p:nvSpPr>
        <p:spPr bwMode="auto">
          <a:xfrm flipH="1">
            <a:off x="1084859" y="2968263"/>
            <a:ext cx="212922" cy="210346"/>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panose="020B0502040204020203" pitchFamily="34" charset="0"/>
              <a:ea typeface="Yu Gothic UI" panose="020B0500000000000000" pitchFamily="34" charset="-128"/>
            </a:endParaRPr>
          </a:p>
        </p:txBody>
      </p:sp>
      <p:sp>
        <p:nvSpPr>
          <p:cNvPr id="107" name="SurfaceStylus_EC87">
            <a:extLst>
              <a:ext uri="{FF2B5EF4-FFF2-40B4-BE49-F238E27FC236}">
                <a16:creationId xmlns:a16="http://schemas.microsoft.com/office/drawing/2014/main" id="{7324E999-7511-2DE7-713F-FDDB7B6B30C9}"/>
              </a:ext>
              <a:ext uri="{C183D7F6-B498-43B3-948B-1728B52AA6E4}">
                <adec:decorative xmlns:adec="http://schemas.microsoft.com/office/drawing/2017/decorative" val="1"/>
              </a:ext>
            </a:extLst>
          </p:cNvPr>
          <p:cNvSpPr>
            <a:spLocks noChangeAspect="1" noEditPoints="1"/>
          </p:cNvSpPr>
          <p:nvPr/>
        </p:nvSpPr>
        <p:spPr bwMode="auto">
          <a:xfrm>
            <a:off x="1106292" y="4147858"/>
            <a:ext cx="170058" cy="17013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latin typeface="Segoe UI" panose="020B0502040204020203" pitchFamily="34" charset="0"/>
              <a:ea typeface="Yu Gothic UI" panose="020B0500000000000000" pitchFamily="34" charset="-128"/>
            </a:endParaRPr>
          </a:p>
        </p:txBody>
      </p:sp>
      <p:sp>
        <p:nvSpPr>
          <p:cNvPr id="108" name="light">
            <a:extLst>
              <a:ext uri="{FF2B5EF4-FFF2-40B4-BE49-F238E27FC236}">
                <a16:creationId xmlns:a16="http://schemas.microsoft.com/office/drawing/2014/main" id="{C851CFE2-8272-2DA8-F557-B858165FE1C4}"/>
              </a:ext>
              <a:ext uri="{C183D7F6-B498-43B3-948B-1728B52AA6E4}">
                <adec:decorative xmlns:adec="http://schemas.microsoft.com/office/drawing/2017/decorative" val="1"/>
              </a:ext>
            </a:extLst>
          </p:cNvPr>
          <p:cNvSpPr>
            <a:spLocks noChangeAspect="1" noEditPoints="1"/>
          </p:cNvSpPr>
          <p:nvPr/>
        </p:nvSpPr>
        <p:spPr bwMode="auto">
          <a:xfrm>
            <a:off x="1113436" y="5276783"/>
            <a:ext cx="155770" cy="23126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latin typeface="Segoe UI" panose="020B0502040204020203" pitchFamily="34" charset="0"/>
              <a:ea typeface="Yu Gothic UI" panose="020B0500000000000000" pitchFamily="34" charset="-128"/>
            </a:endParaRPr>
          </a:p>
        </p:txBody>
      </p:sp>
      <p:sp>
        <p:nvSpPr>
          <p:cNvPr id="3" name="TextBox 2">
            <a:extLst>
              <a:ext uri="{FF2B5EF4-FFF2-40B4-BE49-F238E27FC236}">
                <a16:creationId xmlns:a16="http://schemas.microsoft.com/office/drawing/2014/main" id="{A01AF814-D59B-9A7B-ABE9-9C852187FB35}"/>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pic>
        <p:nvPicPr>
          <p:cNvPr id="7" name="Picture 6">
            <a:extLst>
              <a:ext uri="{FF2B5EF4-FFF2-40B4-BE49-F238E27FC236}">
                <a16:creationId xmlns:a16="http://schemas.microsoft.com/office/drawing/2014/main" id="{C993E05D-7CAE-E73D-71BF-AB818154F993}"/>
              </a:ext>
            </a:extLst>
          </p:cNvPr>
          <p:cNvPicPr>
            <a:picLocks noChangeAspect="1"/>
          </p:cNvPicPr>
          <p:nvPr/>
        </p:nvPicPr>
        <p:blipFill>
          <a:blip r:embed="rId4"/>
          <a:srcRect/>
          <a:stretch/>
        </p:blipFill>
        <p:spPr>
          <a:xfrm>
            <a:off x="7717619" y="2131440"/>
            <a:ext cx="3702538" cy="3654902"/>
          </a:xfrm>
          <a:prstGeom prst="rect">
            <a:avLst/>
          </a:prstGeom>
          <a:noFill/>
        </p:spPr>
      </p:pic>
    </p:spTree>
    <p:extLst>
      <p:ext uri="{BB962C8B-B14F-4D97-AF65-F5344CB8AC3E}">
        <p14:creationId xmlns:p14="http://schemas.microsoft.com/office/powerpoint/2010/main" val="3018363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29BF-C4B4-3918-2814-695453765B70}"/>
              </a:ext>
            </a:extLst>
          </p:cNvPr>
          <p:cNvSpPr>
            <a:spLocks noGrp="1"/>
          </p:cNvSpPr>
          <p:nvPr>
            <p:ph type="title"/>
          </p:nvPr>
        </p:nvSpPr>
        <p:spPr>
          <a:xfrm>
            <a:off x="588963" y="457200"/>
            <a:ext cx="11017250" cy="492443"/>
          </a:xfrm>
        </p:spPr>
        <p:txBody>
          <a:bodyPr/>
          <a:lstStyle/>
          <a:p>
            <a:r>
              <a:rPr lang="ja-JP" dirty="0">
                <a:latin typeface="Segoe UI Semibold" panose="020B0702040204020203" pitchFamily="34" charset="0"/>
                <a:ea typeface="Yu Gothic UI Semibold" panose="020B0700000000000000" pitchFamily="34" charset="-128"/>
              </a:rPr>
              <a:t>ユニット 1: はじめに</a:t>
            </a:r>
          </a:p>
        </p:txBody>
      </p:sp>
      <p:grpSp>
        <p:nvGrpSpPr>
          <p:cNvPr id="99" name="Group 98">
            <a:extLst>
              <a:ext uri="{FF2B5EF4-FFF2-40B4-BE49-F238E27FC236}">
                <a16:creationId xmlns:a16="http://schemas.microsoft.com/office/drawing/2014/main" id="{7AEA2BA6-3C8D-810E-43D8-E0AD9142D93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00" name="Picture 99">
              <a:extLst>
                <a:ext uri="{FF2B5EF4-FFF2-40B4-BE49-F238E27FC236}">
                  <a16:creationId xmlns:a16="http://schemas.microsoft.com/office/drawing/2014/main" id="{8E5D387F-3D93-5677-1EDA-295089B660A3}"/>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01" name="Straight Connector 100">
              <a:extLst>
                <a:ext uri="{FF2B5EF4-FFF2-40B4-BE49-F238E27FC236}">
                  <a16:creationId xmlns:a16="http://schemas.microsoft.com/office/drawing/2014/main" id="{3C8316A0-AC34-27D9-7CC9-617046C69F1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A8AC44E-0B7C-B24A-F237-DCF96D8B08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84436" y="4397468"/>
            <a:ext cx="2662843" cy="2247020"/>
          </a:xfrm>
          <a:prstGeom prst="rect">
            <a:avLst/>
          </a:prstGeom>
        </p:spPr>
      </p:pic>
      <p:sp>
        <p:nvSpPr>
          <p:cNvPr id="4" name="Arrow: U-Turn 3">
            <a:extLst>
              <a:ext uri="{FF2B5EF4-FFF2-40B4-BE49-F238E27FC236}">
                <a16:creationId xmlns:a16="http://schemas.microsoft.com/office/drawing/2014/main" id="{73E98749-6145-30A9-FD8D-9B138E1C069C}"/>
              </a:ext>
              <a:ext uri="{C183D7F6-B498-43B3-948B-1728B52AA6E4}">
                <adec:decorative xmlns:adec="http://schemas.microsoft.com/office/drawing/2017/decorative" val="1"/>
              </a:ext>
            </a:extLst>
          </p:cNvPr>
          <p:cNvSpPr/>
          <p:nvPr/>
        </p:nvSpPr>
        <p:spPr bwMode="auto">
          <a:xfrm>
            <a:off x="5876925" y="1320800"/>
            <a:ext cx="5750832" cy="4279900"/>
          </a:xfrm>
          <a:prstGeom prst="uturnArrow">
            <a:avLst>
              <a:gd name="adj1" fmla="val 25000"/>
              <a:gd name="adj2" fmla="val 0"/>
              <a:gd name="adj3" fmla="val 54757"/>
              <a:gd name="adj4" fmla="val 6957"/>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5" name="Arrow: Bent 4">
            <a:extLst>
              <a:ext uri="{FF2B5EF4-FFF2-40B4-BE49-F238E27FC236}">
                <a16:creationId xmlns:a16="http://schemas.microsoft.com/office/drawing/2014/main" id="{1BD3AADD-1FA0-C8C3-027C-74248BFEC745}"/>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6" name="Rectangle: Rounded Corners 5">
            <a:extLst>
              <a:ext uri="{FF2B5EF4-FFF2-40B4-BE49-F238E27FC236}">
                <a16:creationId xmlns:a16="http://schemas.microsoft.com/office/drawing/2014/main" id="{19AB60FA-E0F0-DFC5-E0F3-76ADB221B8F5}"/>
              </a:ext>
              <a:ext uri="{C183D7F6-B498-43B3-948B-1728B52AA6E4}">
                <adec:decorative xmlns:adec="http://schemas.microsoft.com/office/drawing/2017/decorative" val="1"/>
              </a:ext>
            </a:extLst>
          </p:cNvPr>
          <p:cNvSpPr>
            <a:spLocks/>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sp>
        <p:nvSpPr>
          <p:cNvPr id="8" name="Rectangle: Rounded Corners 7">
            <a:extLst>
              <a:ext uri="{FF2B5EF4-FFF2-40B4-BE49-F238E27FC236}">
                <a16:creationId xmlns:a16="http://schemas.microsoft.com/office/drawing/2014/main" id="{4C04D649-FC7D-269E-D63C-2CF2EF3CA23F}"/>
              </a:ext>
              <a:ext uri="{C183D7F6-B498-43B3-948B-1728B52AA6E4}">
                <adec:decorative xmlns:adec="http://schemas.microsoft.com/office/drawing/2017/decorative" val="1"/>
              </a:ext>
            </a:extLst>
          </p:cNvPr>
          <p:cNvSpPr>
            <a:spLocks/>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a:solidFill>
                <a:schemeClr val="tx1"/>
              </a:solidFill>
              <a:latin typeface="Segoe UI" panose="020B0502040204020203" pitchFamily="34" charset="0"/>
              <a:ea typeface="Yu Gothic UI" panose="020B0500000000000000" pitchFamily="34" charset="-128"/>
            </a:endParaRPr>
          </a:p>
        </p:txBody>
      </p:sp>
      <p:sp>
        <p:nvSpPr>
          <p:cNvPr id="9" name="Rectangle: Rounded Corners 8">
            <a:extLst>
              <a:ext uri="{FF2B5EF4-FFF2-40B4-BE49-F238E27FC236}">
                <a16:creationId xmlns:a16="http://schemas.microsoft.com/office/drawing/2014/main" id="{BEAF2C58-B656-5FFB-42F1-1A925551AD95}"/>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latin typeface="Segoe UI" panose="020B0502040204020203" pitchFamily="34" charset="0"/>
              <a:ea typeface="Yu Gothic UI" panose="020B0500000000000000" pitchFamily="34" charset="-128"/>
              <a:cs typeface="Segoe UI" pitchFamily="34" charset="0"/>
            </a:endParaRPr>
          </a:p>
        </p:txBody>
      </p:sp>
      <p:graphicFrame>
        <p:nvGraphicFramePr>
          <p:cNvPr id="10" name="Table 354">
            <a:extLst>
              <a:ext uri="{FF2B5EF4-FFF2-40B4-BE49-F238E27FC236}">
                <a16:creationId xmlns:a16="http://schemas.microsoft.com/office/drawing/2014/main" id="{DBFF5E89-DF1D-4152-AB5B-C549CD538F05}"/>
              </a:ext>
            </a:extLst>
          </p:cNvPr>
          <p:cNvGraphicFramePr>
            <a:graphicFrameLocks noGrp="1"/>
          </p:cNvGraphicFramePr>
          <p:nvPr>
            <p:extLst>
              <p:ext uri="{D42A27DB-BD31-4B8C-83A1-F6EECF244321}">
                <p14:modId xmlns:p14="http://schemas.microsoft.com/office/powerpoint/2010/main" val="1775182314"/>
              </p:ext>
            </p:extLst>
          </p:nvPr>
        </p:nvGraphicFramePr>
        <p:xfrm>
          <a:off x="709157" y="1433058"/>
          <a:ext cx="4879491" cy="4495800"/>
        </p:xfrm>
        <a:graphic>
          <a:graphicData uri="http://schemas.openxmlformats.org/drawingml/2006/table">
            <a:tbl>
              <a:tblPr firstRow="1" bandRow="1">
                <a:tableStyleId>{5C22544A-7EE6-4342-B048-85BDC9FD1C3A}</a:tableStyleId>
              </a:tblPr>
              <a:tblGrid>
                <a:gridCol w="404251">
                  <a:extLst>
                    <a:ext uri="{9D8B030D-6E8A-4147-A177-3AD203B41FA5}">
                      <a16:colId xmlns:a16="http://schemas.microsoft.com/office/drawing/2014/main" val="774820194"/>
                    </a:ext>
                  </a:extLst>
                </a:gridCol>
                <a:gridCol w="4475240">
                  <a:extLst>
                    <a:ext uri="{9D8B030D-6E8A-4147-A177-3AD203B41FA5}">
                      <a16:colId xmlns:a16="http://schemas.microsoft.com/office/drawing/2014/main" val="4243873998"/>
                    </a:ext>
                  </a:extLst>
                </a:gridCol>
              </a:tblGrid>
              <a:tr h="494384">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noProof="0">
                          <a:ln>
                            <a:noFill/>
                          </a:ln>
                          <a:solidFill>
                            <a:schemeClr val="accent2"/>
                          </a:solidFill>
                          <a:effectLst/>
                          <a:uLnTx/>
                          <a:uFillTx/>
                          <a:latin typeface="Segoe UI" panose="020B0502040204020203" pitchFamily="34" charset="0"/>
                          <a:ea typeface="Yu Gothic UI" panose="020B0500000000000000" pitchFamily="34" charset="-128"/>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2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ブラウザーを開いて、</a:t>
                      </a:r>
                      <a:r>
                        <a:rPr kumimoji="0" lang="ja-JP" sz="12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hlinkClick r:id="rId4"/>
                        </a:rPr>
                        <a:t>copilot.microsoft.com</a:t>
                      </a:r>
                      <a:r>
                        <a:rPr kumimoji="0" lang="ja-JP" sz="12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 にアクセスします</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6179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panose="020B0502040204020203" pitchFamily="34" charset="0"/>
                          <a:ea typeface="Yu Gothic UI" panose="020B0500000000000000" pitchFamily="34" charset="-128"/>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2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個人用 Microsoft アカウントを使用して Copilot にサインインします</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3383437">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panose="020B0502040204020203" pitchFamily="34" charset="0"/>
                          <a:ea typeface="Yu Gothic UI" panose="020B0500000000000000" pitchFamily="34" charset="-128"/>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ja-JP" sz="12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アカウントをお持ちでない場合は、次の手順に従ってアカウントを作成してください</a:t>
                      </a:r>
                    </a:p>
                    <a:p>
                      <a:pPr marL="285750" lvl="1" indent="-204788">
                        <a:spcBef>
                          <a:spcPts val="0"/>
                        </a:spcBef>
                        <a:buFont typeface="+mj-lt"/>
                        <a:buAutoNum type="alphaLcParenR"/>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Microsoft アカウントのサインアップ ページに移動します。account.microsoft.com にアクセスします</a:t>
                      </a:r>
                    </a:p>
                    <a:p>
                      <a:pPr marL="285750" lvl="1" indent="-204788">
                        <a:spcBef>
                          <a:spcPts val="400"/>
                        </a:spcBef>
                        <a:buFont typeface="+mj-lt"/>
                        <a:buAutoNum type="alphaLcParenR"/>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[アカウントの作成] を選択します。このオプションはサインイン ページにあります</a:t>
                      </a:r>
                    </a:p>
                    <a:p>
                      <a:pPr marL="285750" lvl="1" indent="-204788">
                        <a:spcBef>
                          <a:spcPts val="400"/>
                        </a:spcBef>
                        <a:buFont typeface="+mj-lt"/>
                        <a:buAutoNum type="alphaLcParenR"/>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メール アドレスを入力します。既存のメール アドレスを使用することも、新しい Microsoft Outlook メール アドレスを作成することもできます</a:t>
                      </a:r>
                    </a:p>
                    <a:p>
                      <a:pPr marL="285750" lvl="1" indent="-204788">
                        <a:spcBef>
                          <a:spcPts val="400"/>
                        </a:spcBef>
                        <a:buFont typeface="+mj-lt"/>
                        <a:buAutoNum type="alphaLcParenR"/>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パスワードを作成します。強度と安全性を確認します</a:t>
                      </a:r>
                    </a:p>
                    <a:p>
                      <a:pPr marL="285750" lvl="1" indent="-204788">
                        <a:spcBef>
                          <a:spcPts val="400"/>
                        </a:spcBef>
                        <a:buFont typeface="+mj-lt"/>
                        <a:buAutoNum type="alphaLcParenR"/>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個人情報を入力します。名前、国/地域、生年月日を入力します</a:t>
                      </a:r>
                    </a:p>
                    <a:p>
                      <a:pPr marL="285750" lvl="1" indent="-204788">
                        <a:spcBef>
                          <a:spcPts val="400"/>
                        </a:spcBef>
                        <a:buFont typeface="+mj-lt"/>
                        <a:buAutoNum type="alphaLcParenR"/>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メール アドレスを確認します。Microsoft から確認コードがメールで送信されます。このコードを入力してアカウントを確認します</a:t>
                      </a:r>
                    </a:p>
                    <a:p>
                      <a:pPr marL="285750" lvl="1" indent="-204788">
                        <a:spcBef>
                          <a:spcPts val="400"/>
                        </a:spcBef>
                        <a:buFont typeface="+mj-lt"/>
                        <a:buAutoNum type="alphaLcParenR"/>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CAPTCHA を完了します。この手順により、あなたがロボットではないことを確認できます</a:t>
                      </a:r>
                    </a:p>
                    <a:p>
                      <a:pPr marL="285750" lvl="1" indent="-204788">
                        <a:spcBef>
                          <a:spcPts val="400"/>
                        </a:spcBef>
                        <a:buFont typeface="+mj-lt"/>
                        <a:buAutoNum type="alphaLcParenR"/>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条件に同意します。Microsoft の利用規約を読んで同意します</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1" name="TextBox 10">
            <a:extLst>
              <a:ext uri="{FF2B5EF4-FFF2-40B4-BE49-F238E27FC236}">
                <a16:creationId xmlns:a16="http://schemas.microsoft.com/office/drawing/2014/main" id="{1C45A2B8-4553-8780-B153-BA161D95ADC2}"/>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
        <p:nvSpPr>
          <p:cNvPr id="15" name="Rectangle 14">
            <a:extLst>
              <a:ext uri="{FF2B5EF4-FFF2-40B4-BE49-F238E27FC236}">
                <a16:creationId xmlns:a16="http://schemas.microsoft.com/office/drawing/2014/main" id="{106B96DF-78E0-3F41-2710-2558BE3C3683}"/>
              </a:ext>
            </a:extLst>
          </p:cNvPr>
          <p:cNvSpPr/>
          <p:nvPr/>
        </p:nvSpPr>
        <p:spPr bwMode="auto">
          <a:xfrm>
            <a:off x="6096000" y="1750616"/>
            <a:ext cx="5355091" cy="4010100"/>
          </a:xfrm>
          <a:prstGeom prst="rect">
            <a:avLst/>
          </a:prstGeom>
          <a:solidFill>
            <a:srgbClr val="FDED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solidFill>
                <a:srgbClr val="FFFFFF"/>
              </a:solidFill>
              <a:ea typeface="Segoe UI" pitchFamily="34" charset="0"/>
              <a:cs typeface="Segoe UI" pitchFamily="34" charset="0"/>
            </a:endParaRPr>
          </a:p>
        </p:txBody>
      </p:sp>
      <p:pic>
        <p:nvPicPr>
          <p:cNvPr id="14" name="Picture 13" descr="A screenshot of a computer&#10;&#10;AI-generated content may be incorrect.">
            <a:extLst>
              <a:ext uri="{FF2B5EF4-FFF2-40B4-BE49-F238E27FC236}">
                <a16:creationId xmlns:a16="http://schemas.microsoft.com/office/drawing/2014/main" id="{5C6EEF03-486D-20C6-22A6-ACAE241E312A}"/>
              </a:ext>
            </a:extLst>
          </p:cNvPr>
          <p:cNvPicPr>
            <a:picLocks noChangeAspect="1"/>
          </p:cNvPicPr>
          <p:nvPr/>
        </p:nvPicPr>
        <p:blipFill>
          <a:blip r:embed="rId5"/>
          <a:stretch>
            <a:fillRect/>
          </a:stretch>
        </p:blipFill>
        <p:spPr>
          <a:xfrm>
            <a:off x="6137999" y="2063562"/>
            <a:ext cx="5188621" cy="3228715"/>
          </a:xfrm>
          <a:prstGeom prst="rect">
            <a:avLst/>
          </a:prstGeom>
        </p:spPr>
      </p:pic>
    </p:spTree>
    <p:extLst>
      <p:ext uri="{BB962C8B-B14F-4D97-AF65-F5344CB8AC3E}">
        <p14:creationId xmlns:p14="http://schemas.microsoft.com/office/powerpoint/2010/main" val="207380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111F-B8B4-7582-A2E5-75CD690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82DD7-35BC-9F05-0FCA-F3EEDFC4E33B}"/>
              </a:ext>
            </a:extLst>
          </p:cNvPr>
          <p:cNvSpPr>
            <a:spLocks noGrp="1"/>
          </p:cNvSpPr>
          <p:nvPr>
            <p:ph type="title"/>
          </p:nvPr>
        </p:nvSpPr>
        <p:spPr>
          <a:xfrm>
            <a:off x="588263" y="457200"/>
            <a:ext cx="11018520" cy="492443"/>
          </a:xfrm>
        </p:spPr>
        <p:txBody>
          <a:bodyPr/>
          <a:lstStyle/>
          <a:p>
            <a:r>
              <a:rPr lang="ja-JP">
                <a:latin typeface="Segoe UI Semibold" panose="020B0702040204020203" pitchFamily="34" charset="0"/>
                <a:ea typeface="Yu Gothic UI Semibold" panose="020B0700000000000000" pitchFamily="34" charset="-128"/>
              </a:rPr>
              <a:t>ユニット 1: はじめに   </a:t>
            </a:r>
          </a:p>
        </p:txBody>
      </p:sp>
      <p:sp>
        <p:nvSpPr>
          <p:cNvPr id="44" name="Arrow: Bent 43">
            <a:extLst>
              <a:ext uri="{FF2B5EF4-FFF2-40B4-BE49-F238E27FC236}">
                <a16:creationId xmlns:a16="http://schemas.microsoft.com/office/drawing/2014/main" id="{EF2DD4BB-8676-BDE8-C9AF-D73BE43A9A27}"/>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45" name="Arrow: U-Turn 44">
            <a:extLst>
              <a:ext uri="{FF2B5EF4-FFF2-40B4-BE49-F238E27FC236}">
                <a16:creationId xmlns:a16="http://schemas.microsoft.com/office/drawing/2014/main" id="{B845ECB4-C549-C1EF-4A32-39DCF6F3E8E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panose="020B0502040204020203" pitchFamily="34" charset="0"/>
              <a:ea typeface="Yu Gothic UI" panose="020B0500000000000000" pitchFamily="34" charset="-128"/>
              <a:cs typeface="Segoe UI" pitchFamily="34" charset="0"/>
            </a:endParaRPr>
          </a:p>
        </p:txBody>
      </p:sp>
      <p:pic>
        <p:nvPicPr>
          <p:cNvPr id="46" name="Picture 45">
            <a:extLst>
              <a:ext uri="{FF2B5EF4-FFF2-40B4-BE49-F238E27FC236}">
                <a16:creationId xmlns:a16="http://schemas.microsoft.com/office/drawing/2014/main" id="{67BE3BD7-1597-AE3E-7BEE-069182839E6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47" name="Rectangle: Rounded Corners 46">
            <a:extLst>
              <a:ext uri="{FF2B5EF4-FFF2-40B4-BE49-F238E27FC236}">
                <a16:creationId xmlns:a16="http://schemas.microsoft.com/office/drawing/2014/main" id="{302BE327-EDA6-E840-251F-F541210E5140}"/>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Segoe UI" panose="020B0502040204020203" pitchFamily="34" charset="0"/>
              <a:ea typeface="Yu Gothic UI" panose="020B0500000000000000" pitchFamily="34" charset="-128"/>
            </a:endParaRPr>
          </a:p>
        </p:txBody>
      </p:sp>
      <p:sp>
        <p:nvSpPr>
          <p:cNvPr id="48" name="Rectangle: Rounded Corners 47">
            <a:extLst>
              <a:ext uri="{FF2B5EF4-FFF2-40B4-BE49-F238E27FC236}">
                <a16:creationId xmlns:a16="http://schemas.microsoft.com/office/drawing/2014/main" id="{74B0688D-0FCD-AD1B-54EE-2CEC56B6D09B}"/>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latin typeface="Segoe UI" panose="020B0502040204020203" pitchFamily="34" charset="0"/>
              <a:ea typeface="Yu Gothic UI" panose="020B0500000000000000" pitchFamily="34" charset="-128"/>
            </a:endParaRPr>
          </a:p>
        </p:txBody>
      </p:sp>
      <p:sp>
        <p:nvSpPr>
          <p:cNvPr id="49" name="Rectangle: Rounded Corners 48">
            <a:extLst>
              <a:ext uri="{FF2B5EF4-FFF2-40B4-BE49-F238E27FC236}">
                <a16:creationId xmlns:a16="http://schemas.microsoft.com/office/drawing/2014/main" id="{4A55D200-D59B-BA81-E2B3-F31989BF9135}"/>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latin typeface="Segoe UI" panose="020B0502040204020203" pitchFamily="34" charset="0"/>
              <a:ea typeface="Yu Gothic UI" panose="020B0500000000000000" pitchFamily="34" charset="-128"/>
              <a:cs typeface="Segoe UI" pitchFamily="34" charset="0"/>
            </a:endParaRPr>
          </a:p>
        </p:txBody>
      </p:sp>
      <p:graphicFrame>
        <p:nvGraphicFramePr>
          <p:cNvPr id="50" name="Table 354">
            <a:extLst>
              <a:ext uri="{FF2B5EF4-FFF2-40B4-BE49-F238E27FC236}">
                <a16:creationId xmlns:a16="http://schemas.microsoft.com/office/drawing/2014/main" id="{64A2D9DD-420E-5D6E-0477-3164C3E20278}"/>
              </a:ext>
            </a:extLst>
          </p:cNvPr>
          <p:cNvGraphicFramePr>
            <a:graphicFrameLocks noGrp="1"/>
          </p:cNvGraphicFramePr>
          <p:nvPr>
            <p:extLst>
              <p:ext uri="{D42A27DB-BD31-4B8C-83A1-F6EECF244321}">
                <p14:modId xmlns:p14="http://schemas.microsoft.com/office/powerpoint/2010/main" val="82635129"/>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ja-JP" sz="2000" b="1" i="0" u="none" strike="noStrike" cap="none" normalizeH="0" baseline="0" noProof="0" dirty="0">
                        <a:ln>
                          <a:noFill/>
                        </a:ln>
                        <a:solidFill>
                          <a:schemeClr val="accent2"/>
                        </a:solidFill>
                        <a:effectLst/>
                        <a:uLnTx/>
                        <a:uFillTx/>
                        <a:latin typeface="Segoe UI Semibold" panose="020B0702040204020203" pitchFamily="34" charset="0"/>
                        <a:ea typeface="Yu Gothic UI Semibold" panose="020B0700000000000000" pitchFamily="34" charset="-128"/>
                        <a:cs typeface="Segoe UI"/>
                      </a:endParaRP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ブラウザーで新しいタブを開きます</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Semibold" panose="020B0702040204020203" pitchFamily="34" charset="0"/>
                          <a:ea typeface="Yu Gothic UI Semibold" panose="020B0700000000000000" pitchFamily="34" charset="-128"/>
                          <a:cs typeface="Segoe UI"/>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hlinkClick r:id="rId4"/>
                        </a:rPr>
                        <a:t>aka.ms/Explore-AI</a:t>
                      </a:r>
                      <a:r>
                        <a:rPr kumimoji="0" lang="ja-JP" sz="16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 に移動します</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Semibold" panose="020B0702040204020203" pitchFamily="34" charset="0"/>
                          <a:ea typeface="Yu Gothic UI Semibold" panose="020B0700000000000000" pitchFamily="34" charset="-128"/>
                          <a:cs typeface="Segoe UI"/>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ログインしてユニット 1 の手順をすでに完了しているので、ユニット 2 に移動します</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51" name="Picture 50">
            <a:extLst>
              <a:ext uri="{FF2B5EF4-FFF2-40B4-BE49-F238E27FC236}">
                <a16:creationId xmlns:a16="http://schemas.microsoft.com/office/drawing/2014/main" id="{4835F986-3063-2C6B-A06B-2C2FC6D37AD9}"/>
              </a:ext>
              <a:ext uri="{C183D7F6-B498-43B3-948B-1728B52AA6E4}">
                <adec:decorative xmlns:adec="http://schemas.microsoft.com/office/drawing/2017/decorative" val="0"/>
              </a:ext>
            </a:extLst>
          </p:cNvPr>
          <p:cNvPicPr>
            <a:picLocks noChangeAspect="1"/>
          </p:cNvPicPr>
          <p:nvPr/>
        </p:nvPicPr>
        <p:blipFill>
          <a:blip r:embed="rId5"/>
          <a:srcRect/>
          <a:stretch/>
        </p:blipFill>
        <p:spPr>
          <a:xfrm>
            <a:off x="6158268" y="1628447"/>
            <a:ext cx="5188145" cy="4304149"/>
          </a:xfrm>
          <a:prstGeom prst="rect">
            <a:avLst/>
          </a:prstGeom>
          <a:effectLst>
            <a:outerShdw blurRad="127000" algn="ctr" rotWithShape="0">
              <a:prstClr val="black">
                <a:alpha val="10000"/>
              </a:prstClr>
            </a:outerShdw>
          </a:effectLst>
        </p:spPr>
      </p:pic>
      <p:sp>
        <p:nvSpPr>
          <p:cNvPr id="3" name="TextBox 2">
            <a:extLst>
              <a:ext uri="{FF2B5EF4-FFF2-40B4-BE49-F238E27FC236}">
                <a16:creationId xmlns:a16="http://schemas.microsoft.com/office/drawing/2014/main" id="{5F5CB61B-88E1-890C-66DE-5FF75B293493}"/>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2106109587"/>
      </p:ext>
    </p:extLst>
  </p:cSld>
  <p:clrMapOvr>
    <a:masterClrMapping/>
  </p:clrMapOvr>
  <p:transition>
    <p:fade/>
  </p:transition>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Props1.xml><?xml version="1.0" encoding="utf-8"?>
<ds:datastoreItem xmlns:ds="http://schemas.openxmlformats.org/officeDocument/2006/customXml" ds:itemID="{D7487EE0-5F8B-462E-9D4B-8F8D312FCD31}"/>
</file>

<file path=customXml/itemProps2.xml><?xml version="1.0" encoding="utf-8"?>
<ds:datastoreItem xmlns:ds="http://schemas.openxmlformats.org/officeDocument/2006/customXml" ds:itemID="{350A3893-5A58-4FAD-A1B2-04FF4DE169B0}">
  <ds:schemaRefs>
    <ds:schemaRef ds:uri="http://schemas.microsoft.com/sharepoint/v3/contenttype/forms"/>
  </ds:schemaRefs>
</ds:datastoreItem>
</file>

<file path=customXml/itemProps3.xml><?xml version="1.0" encoding="utf-8"?>
<ds:datastoreItem xmlns:ds="http://schemas.openxmlformats.org/officeDocument/2006/customXml" ds:itemID="{4A6F50B6-9E89-4459-AA01-F8C9860A7020}">
  <ds:schemaRefs>
    <ds:schemaRef ds:uri="http://schemas.microsoft.com/office/2006/metadata/properties"/>
    <ds:schemaRef ds:uri="http://schemas.microsoft.com/office/infopath/2007/PartnerControls"/>
    <ds:schemaRef ds:uri="http://schemas.microsoft.com/sharepoint/v3"/>
    <ds:schemaRef ds:uri="aacecd50-dc2a-4aa9-8ab7-35c14aad326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10202</Words>
  <Application>Microsoft Office PowerPoint</Application>
  <PresentationFormat>Widescreen</PresentationFormat>
  <Paragraphs>402</Paragraphs>
  <Slides>32</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Yu Gothic UI</vt:lpstr>
      <vt:lpstr>Arial</vt:lpstr>
      <vt:lpstr>Avenir Next LT Pro</vt:lpstr>
      <vt:lpstr>Consolas</vt:lpstr>
      <vt:lpstr>Segoe UI</vt:lpstr>
      <vt:lpstr>Segoe UI Light</vt:lpstr>
      <vt:lpstr>Segoe UI Semibold</vt:lpstr>
      <vt:lpstr>Wingdings</vt:lpstr>
      <vt:lpstr>Microsoft Learn_Off-White Template</vt:lpstr>
      <vt:lpstr>Microsoft Learn Spark の可能性</vt:lpstr>
      <vt:lpstr>Microsoft</vt:lpstr>
      <vt:lpstr>生成 AI とは</vt:lpstr>
      <vt:lpstr>Microsoft Copilot とは</vt:lpstr>
      <vt:lpstr>Microsoft Copilot の仕組み</vt:lpstr>
      <vt:lpstr>効果的なプロンプトのガイドライン</vt:lpstr>
      <vt:lpstr>プログラムについて: AI を使用して夢の目的地を設計するについて </vt:lpstr>
      <vt:lpstr>ユニット 1: はじめに</vt:lpstr>
      <vt:lpstr>ユニット 1: はじめに   </vt:lpstr>
      <vt:lpstr>ユニット 1: はじめに      </vt:lpstr>
      <vt:lpstr>ユニット 2: アイデアを定義し、コンテキストを設定する</vt:lpstr>
      <vt:lpstr>ユニット 2: 体験デザイナーを定義するための独自の役割ベースのプロンプトを作成する</vt:lpstr>
      <vt:lpstr>ユニット 2: 体験デザイナーを定義するための独自の役割ベースのプロンプトを作成する</vt:lpstr>
      <vt:lpstr>ユニット 2: Mad Libs® について聞いたことがありますか。</vt:lpstr>
      <vt:lpstr>ユニット 2: さまざまな役割ベースのプロンプトの例</vt:lpstr>
      <vt:lpstr>ユニット 2: アイデアを定義する</vt:lpstr>
      <vt:lpstr>ユニット 3: ヒーロー画像を作成する</vt:lpstr>
      <vt:lpstr>自分で作業する</vt:lpstr>
      <vt:lpstr>共有する</vt:lpstr>
      <vt:lpstr>ユニット 4: 壮大な入口を作成する</vt:lpstr>
      <vt:lpstr>ユニット 5: 目的地の特徴をブレインストーミングする</vt:lpstr>
      <vt:lpstr>自分で作業する      </vt:lpstr>
      <vt:lpstr>共有する     </vt:lpstr>
      <vt:lpstr>ユニット 6: メニューを計画する</vt:lpstr>
      <vt:lpstr>ユニット 7: 雰囲気と音楽のアイデアを創出する</vt:lpstr>
      <vt:lpstr>ユニット 8: ブランディング素材を作成する</vt:lpstr>
      <vt:lpstr>自分で作業する  </vt:lpstr>
      <vt:lpstr>プロジェクトの振り返り</vt:lpstr>
      <vt:lpstr>知識チェック</vt:lpstr>
      <vt:lpstr>要約</vt:lpstr>
      <vt:lpstr>反映と拡大: AI 体験は続きます。  </vt:lpstr>
      <vt:lpstr>Microsoft Learn Spark の可能性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2025-02-14T21:31:54Z</dcterms:created>
  <dcterms:modified xsi:type="dcterms:W3CDTF">2025-03-13T04:51:42Z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